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37" r:id="rId2"/>
    <p:sldId id="309" r:id="rId3"/>
    <p:sldId id="349" r:id="rId4"/>
    <p:sldId id="343" r:id="rId5"/>
    <p:sldId id="344" r:id="rId6"/>
    <p:sldId id="345" r:id="rId7"/>
    <p:sldId id="341" r:id="rId8"/>
    <p:sldId id="290" r:id="rId9"/>
    <p:sldId id="257" r:id="rId10"/>
    <p:sldId id="353" r:id="rId11"/>
    <p:sldId id="340" r:id="rId12"/>
    <p:sldId id="358" r:id="rId13"/>
    <p:sldId id="347" r:id="rId14"/>
    <p:sldId id="276" r:id="rId15"/>
    <p:sldId id="312" r:id="rId16"/>
    <p:sldId id="350" r:id="rId17"/>
    <p:sldId id="256" r:id="rId18"/>
    <p:sldId id="306" r:id="rId19"/>
    <p:sldId id="354" r:id="rId20"/>
    <p:sldId id="364" r:id="rId21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00"/>
    <a:srgbClr val="E60000"/>
    <a:srgbClr val="0082B4"/>
    <a:srgbClr val="64BE19"/>
    <a:srgbClr val="F6C57E"/>
    <a:srgbClr val="FFFF99"/>
    <a:srgbClr val="01059D"/>
    <a:srgbClr val="EC4214"/>
    <a:srgbClr val="367E3D"/>
    <a:srgbClr val="D385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758" autoAdjust="0"/>
  </p:normalViewPr>
  <p:slideViewPr>
    <p:cSldViewPr>
      <p:cViewPr varScale="1">
        <p:scale>
          <a:sx n="83" d="100"/>
          <a:sy n="83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67537F-BED4-4FFE-A92D-FA1DD167EB03}" type="datetimeFigureOut">
              <a:rPr lang="nl-BE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46D1D3-8F84-4190-8047-D0E69ED3761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312948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FEC6E-437C-454D-872B-0DA5E71C5850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7FD50A4-1AC8-43CF-A954-9B04EA1CEB13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5D86A-7F07-4E5E-97FB-AB5C19B6D704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1737-1FD7-40A2-A94B-1157309F0CC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E32FB-C265-4A9D-891E-DB1AE359628E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EB8C5-9EE1-43AF-8D31-F1A55698CD1F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9967B-0C94-49C0-8513-7A70248C790D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FE62D7C-A5AE-46E8-8B25-36A9B37FA213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CA335-7660-4DE4-99A0-C11D13836CE8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1AEE1-0F23-4014-9FF4-6F4D02A50039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501A4-52B6-4202-AB72-29E338481BC0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0FA1D-689B-4A83-A515-38F605A4DC51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92C6A-2C4A-4179-9ABA-F419D725E1D8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FD4F5DF-3C20-4839-82BD-9250FBB4615B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472C5-D810-4557-A31B-1B246E081DDE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4371A-F804-4718-900E-2022F374EF28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B1E55-AE4D-4129-BAF3-F819D0284912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A7B8-FC99-42A4-ADAE-B8A49A06509A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AA171-25E4-4CA1-AA6B-21DC655DCB64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31A53-FDCC-4A40-99CA-B72556D94796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3FEC5-E737-4F01-8F91-3553052C5AB5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4D4EF-49F4-480E-A87A-2BDA7891BB0E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958AB98-0C1F-4872-B9F2-FBC96F8B63F9}" type="datetimeFigureOut">
              <a:rPr lang="nl-BE" smtClean="0"/>
              <a:pPr>
                <a:defRPr/>
              </a:pPr>
              <a:t>19/10/2010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911537-9063-424D-A45F-594597F746DB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.demunter@telenet.be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hyperlink" Target="http://www.dropbox.com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C:\Program%20Files\Edmark.com%20Downloads\Workshop\Workshop.ex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file:///C:\Program%20Files\MindMan%20Personal\MindManP.e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ecoliciel\Casesym\CASESYM.EX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332656"/>
            <a:ext cx="8686800" cy="650702"/>
          </a:xfrm>
        </p:spPr>
        <p:txBody>
          <a:bodyPr wrap="none"/>
          <a:lstStyle/>
          <a:p>
            <a:pPr>
              <a:buNone/>
            </a:pPr>
            <a:r>
              <a:rPr lang="nl-BE" sz="2800" dirty="0" smtClean="0">
                <a:latin typeface="Century Gothic" pitchFamily="34" charset="0"/>
              </a:rPr>
              <a:t>Praktische </a:t>
            </a:r>
            <a:r>
              <a:rPr lang="nl-BE" sz="2800" smtClean="0">
                <a:latin typeface="Century Gothic" pitchFamily="34" charset="0"/>
              </a:rPr>
              <a:t>vragen:	 </a:t>
            </a:r>
            <a:r>
              <a:rPr lang="nl-BE" sz="2800" dirty="0" err="1" smtClean="0">
                <a:latin typeface="Century Gothic" pitchFamily="34" charset="0"/>
                <a:hlinkClick r:id="rId2"/>
              </a:rPr>
              <a:t>g.demunter</a:t>
            </a:r>
            <a:r>
              <a:rPr lang="nl-BE" sz="2800" dirty="0" smtClean="0">
                <a:latin typeface="Century Gothic" pitchFamily="34" charset="0"/>
                <a:hlinkClick r:id="rId2"/>
              </a:rPr>
              <a:t>@</a:t>
            </a:r>
            <a:r>
              <a:rPr lang="nl-BE" sz="2800" dirty="0" err="1" smtClean="0">
                <a:latin typeface="Century Gothic" pitchFamily="34" charset="0"/>
                <a:hlinkClick r:id="rId2"/>
              </a:rPr>
              <a:t>telenet.be</a:t>
            </a:r>
            <a:endParaRPr lang="nl-BE" sz="2800" dirty="0" smtClean="0">
              <a:latin typeface="Century Gothic" pitchFamily="34" charset="0"/>
            </a:endParaRP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790066" y="2473732"/>
            <a:ext cx="573426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2800" b="1" dirty="0" smtClean="0">
                <a:solidFill>
                  <a:schemeClr val="bg1"/>
                </a:solidFill>
                <a:latin typeface="Century Gothic" pitchFamily="34" charset="0"/>
              </a:rPr>
              <a:t>Module school </a:t>
            </a: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en samenleving</a:t>
            </a:r>
            <a:endParaRPr lang="nl-BE" sz="28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3668831"/>
            <a:ext cx="9140874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40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09/10/10	(systeem)innovatie in samenleving en onderwijs</a:t>
            </a:r>
          </a:p>
          <a:p>
            <a:r>
              <a:rPr lang="nl-BE" sz="240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16/10/10	bouwstenen voor ict in het onderwijs</a:t>
            </a:r>
            <a:endParaRPr lang="nl-BE" sz="2400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nl-BE" sz="240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23/10/10	klas- en schooleigen ict-aanbod én bewaking</a:t>
            </a:r>
            <a:endParaRPr lang="nl-BE" sz="2400" dirty="0">
              <a:solidFill>
                <a:schemeClr val="tx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3241593" cy="646331"/>
          </a:xfrm>
        </p:spPr>
        <p:txBody>
          <a:bodyPr wrap="none">
            <a:spAutoFit/>
          </a:bodyPr>
          <a:lstStyle/>
          <a:p>
            <a:pPr algn="ctr"/>
            <a:r>
              <a:rPr lang="nl-BE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bouwsteEN 1</a:t>
            </a: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2195736" y="1412776"/>
            <a:ext cx="5112568" cy="5112568"/>
          </a:xfrm>
          <a:prstGeom prst="rect">
            <a:avLst/>
          </a:prstGeom>
          <a:solidFill>
            <a:srgbClr val="64B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b="1" u="sng" smtClean="0">
                <a:latin typeface="Century Gothic" pitchFamily="34" charset="0"/>
              </a:rPr>
              <a:t>ICT-inhoud</a:t>
            </a:r>
            <a:endParaRPr lang="nl-BE" sz="4400" u="sng" smtClean="0">
              <a:latin typeface="Century Gothic" pitchFamily="34" charset="0"/>
            </a:endParaRPr>
          </a:p>
          <a:p>
            <a:pPr algn="ctr"/>
            <a:endParaRPr lang="nl-BE" sz="4400">
              <a:latin typeface="Century Gothic" pitchFamily="34" charset="0"/>
            </a:endParaRPr>
          </a:p>
          <a:p>
            <a:pPr algn="ctr"/>
            <a:r>
              <a:rPr lang="nl-BE" sz="4400" smtClean="0">
                <a:latin typeface="Century Gothic" pitchFamily="34" charset="0"/>
              </a:rPr>
              <a:t>leerstof +</a:t>
            </a:r>
          </a:p>
          <a:p>
            <a:pPr algn="ctr"/>
            <a:endParaRPr lang="nl-BE" sz="4400" smtClean="0">
              <a:latin typeface="Century Gothic" pitchFamily="34" charset="0"/>
            </a:endParaRPr>
          </a:p>
          <a:p>
            <a:pPr algn="ctr"/>
            <a:r>
              <a:rPr lang="nl-BE" sz="4400" smtClean="0">
                <a:latin typeface="Century Gothic" pitchFamily="34" charset="0"/>
              </a:rPr>
              <a:t>applicatie +</a:t>
            </a:r>
          </a:p>
          <a:p>
            <a:pPr algn="ctr"/>
            <a:endParaRPr lang="nl-BE" sz="4400" smtClean="0">
              <a:latin typeface="Century Gothic" pitchFamily="34" charset="0"/>
            </a:endParaRPr>
          </a:p>
          <a:p>
            <a:pPr algn="ctr"/>
            <a:r>
              <a:rPr lang="nl-BE" sz="4400" smtClean="0">
                <a:latin typeface="Century Gothic" pitchFamily="34" charset="0"/>
              </a:rPr>
              <a:t>competentie(s)</a:t>
            </a:r>
            <a:endParaRPr lang="nl-BE" sz="44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45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424936" cy="1944216"/>
          </a:xfrm>
        </p:spPr>
        <p:txBody>
          <a:bodyPr>
            <a:normAutofit/>
          </a:bodyPr>
          <a:lstStyle/>
          <a:p>
            <a:r>
              <a:rPr lang="nl-BE" sz="3200" smtClean="0"/>
              <a:t>wat is er de voorbije 8 jaren ondernomen op je school betreffende ict-INHOUD ?</a:t>
            </a:r>
            <a:endParaRPr lang="nl-BE" sz="320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3717032"/>
            <a:ext cx="8280920" cy="21602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smtClean="0"/>
              <a:t>heeft dat iets veranderd aan jouw manier van </a:t>
            </a:r>
            <a:r>
              <a:rPr lang="nl-BE" sz="3200"/>
              <a:t>werken 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11560" y="5486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smtClean="0">
                <a:latin typeface="Century Gothic" pitchFamily="34" charset="0"/>
              </a:rPr>
              <a:t>zoek je leerwinst 1</a:t>
            </a:r>
            <a:endParaRPr lang="nl-BE" sz="32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15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bouwstenen voor ict in het onderwijs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5404279"/>
              </p:ext>
            </p:extLst>
          </p:nvPr>
        </p:nvGraphicFramePr>
        <p:xfrm>
          <a:off x="2267744" y="1412776"/>
          <a:ext cx="504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</a:tblGrid>
              <a:tr h="25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u="sng" smtClean="0">
                        <a:latin typeface="Century Gothic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u="sng" smtClean="0">
                        <a:latin typeface="Century Gothic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u="sng" smtClean="0"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3200" b="1" u="sng" smtClean="0">
                          <a:latin typeface="Century Gothic" pitchFamily="34" charset="0"/>
                        </a:rPr>
                        <a:t>ICT-inhoud</a:t>
                      </a:r>
                      <a:endParaRPr lang="nl-BE" sz="1800" u="sng" smtClean="0">
                        <a:latin typeface="Century Gothic" pitchFamily="34" charset="0"/>
                      </a:endParaRPr>
                    </a:p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E1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B4"/>
                    </a:solidFill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70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/>
          <p:cNvSpPr/>
          <p:nvPr/>
        </p:nvSpPr>
        <p:spPr>
          <a:xfrm>
            <a:off x="1331640" y="476672"/>
            <a:ext cx="6552728" cy="5976664"/>
          </a:xfrm>
          <a:custGeom>
            <a:avLst/>
            <a:gdLst>
              <a:gd name="connsiteX0" fmla="*/ 974361 w 4819338"/>
              <a:gd name="connsiteY0" fmla="*/ 5599077 h 6117672"/>
              <a:gd name="connsiteX1" fmla="*/ 966866 w 4819338"/>
              <a:gd name="connsiteY1" fmla="*/ 5464165 h 6117672"/>
              <a:gd name="connsiteX2" fmla="*/ 951876 w 4819338"/>
              <a:gd name="connsiteY2" fmla="*/ 5336749 h 6117672"/>
              <a:gd name="connsiteX3" fmla="*/ 944381 w 4819338"/>
              <a:gd name="connsiteY3" fmla="*/ 5269293 h 6117672"/>
              <a:gd name="connsiteX4" fmla="*/ 921895 w 4819338"/>
              <a:gd name="connsiteY4" fmla="*/ 5246808 h 6117672"/>
              <a:gd name="connsiteX5" fmla="*/ 906905 w 4819338"/>
              <a:gd name="connsiteY5" fmla="*/ 5201837 h 6117672"/>
              <a:gd name="connsiteX6" fmla="*/ 914400 w 4819338"/>
              <a:gd name="connsiteY6" fmla="*/ 5089411 h 6117672"/>
              <a:gd name="connsiteX7" fmla="*/ 936886 w 4819338"/>
              <a:gd name="connsiteY7" fmla="*/ 5036946 h 6117672"/>
              <a:gd name="connsiteX8" fmla="*/ 959371 w 4819338"/>
              <a:gd name="connsiteY8" fmla="*/ 5006965 h 6117672"/>
              <a:gd name="connsiteX9" fmla="*/ 966866 w 4819338"/>
              <a:gd name="connsiteY9" fmla="*/ 4947005 h 6117672"/>
              <a:gd name="connsiteX10" fmla="*/ 959371 w 4819338"/>
              <a:gd name="connsiteY10" fmla="*/ 4924519 h 6117672"/>
              <a:gd name="connsiteX11" fmla="*/ 951876 w 4819338"/>
              <a:gd name="connsiteY11" fmla="*/ 4879549 h 6117672"/>
              <a:gd name="connsiteX12" fmla="*/ 906905 w 4819338"/>
              <a:gd name="connsiteY12" fmla="*/ 4722152 h 6117672"/>
              <a:gd name="connsiteX13" fmla="*/ 854440 w 4819338"/>
              <a:gd name="connsiteY13" fmla="*/ 4647201 h 6117672"/>
              <a:gd name="connsiteX14" fmla="*/ 839449 w 4819338"/>
              <a:gd name="connsiteY14" fmla="*/ 4632211 h 6117672"/>
              <a:gd name="connsiteX15" fmla="*/ 831954 w 4819338"/>
              <a:gd name="connsiteY15" fmla="*/ 4602231 h 6117672"/>
              <a:gd name="connsiteX16" fmla="*/ 809469 w 4819338"/>
              <a:gd name="connsiteY16" fmla="*/ 4572250 h 6117672"/>
              <a:gd name="connsiteX17" fmla="*/ 749508 w 4819338"/>
              <a:gd name="connsiteY17" fmla="*/ 4497300 h 6117672"/>
              <a:gd name="connsiteX18" fmla="*/ 697043 w 4819338"/>
              <a:gd name="connsiteY18" fmla="*/ 4437339 h 6117672"/>
              <a:gd name="connsiteX19" fmla="*/ 659567 w 4819338"/>
              <a:gd name="connsiteY19" fmla="*/ 4354893 h 6117672"/>
              <a:gd name="connsiteX20" fmla="*/ 652072 w 4819338"/>
              <a:gd name="connsiteY20" fmla="*/ 4324913 h 6117672"/>
              <a:gd name="connsiteX21" fmla="*/ 584617 w 4819338"/>
              <a:gd name="connsiteY21" fmla="*/ 4264952 h 6117672"/>
              <a:gd name="connsiteX22" fmla="*/ 517161 w 4819338"/>
              <a:gd name="connsiteY22" fmla="*/ 4204991 h 6117672"/>
              <a:gd name="connsiteX23" fmla="*/ 472190 w 4819338"/>
              <a:gd name="connsiteY23" fmla="*/ 4137536 h 6117672"/>
              <a:gd name="connsiteX24" fmla="*/ 449705 w 4819338"/>
              <a:gd name="connsiteY24" fmla="*/ 4122546 h 6117672"/>
              <a:gd name="connsiteX25" fmla="*/ 434715 w 4819338"/>
              <a:gd name="connsiteY25" fmla="*/ 4085070 h 6117672"/>
              <a:gd name="connsiteX26" fmla="*/ 359764 w 4819338"/>
              <a:gd name="connsiteY26" fmla="*/ 4017614 h 6117672"/>
              <a:gd name="connsiteX27" fmla="*/ 352269 w 4819338"/>
              <a:gd name="connsiteY27" fmla="*/ 3965149 h 6117672"/>
              <a:gd name="connsiteX28" fmla="*/ 337279 w 4819338"/>
              <a:gd name="connsiteY28" fmla="*/ 3935168 h 6117672"/>
              <a:gd name="connsiteX29" fmla="*/ 299804 w 4819338"/>
              <a:gd name="connsiteY29" fmla="*/ 3845227 h 6117672"/>
              <a:gd name="connsiteX30" fmla="*/ 292308 w 4819338"/>
              <a:gd name="connsiteY30" fmla="*/ 3762782 h 6117672"/>
              <a:gd name="connsiteX31" fmla="*/ 299804 w 4819338"/>
              <a:gd name="connsiteY31" fmla="*/ 3687831 h 6117672"/>
              <a:gd name="connsiteX32" fmla="*/ 307299 w 4819338"/>
              <a:gd name="connsiteY32" fmla="*/ 3627870 h 6117672"/>
              <a:gd name="connsiteX33" fmla="*/ 314794 w 4819338"/>
              <a:gd name="connsiteY33" fmla="*/ 3597890 h 6117672"/>
              <a:gd name="connsiteX34" fmla="*/ 322289 w 4819338"/>
              <a:gd name="connsiteY34" fmla="*/ 3545424 h 6117672"/>
              <a:gd name="connsiteX35" fmla="*/ 314794 w 4819338"/>
              <a:gd name="connsiteY35" fmla="*/ 3485464 h 6117672"/>
              <a:gd name="connsiteX36" fmla="*/ 307299 w 4819338"/>
              <a:gd name="connsiteY36" fmla="*/ 3455483 h 6117672"/>
              <a:gd name="connsiteX37" fmla="*/ 284813 w 4819338"/>
              <a:gd name="connsiteY37" fmla="*/ 3358047 h 6117672"/>
              <a:gd name="connsiteX38" fmla="*/ 269823 w 4819338"/>
              <a:gd name="connsiteY38" fmla="*/ 3305582 h 6117672"/>
              <a:gd name="connsiteX39" fmla="*/ 262328 w 4819338"/>
              <a:gd name="connsiteY39" fmla="*/ 3253116 h 6117672"/>
              <a:gd name="connsiteX40" fmla="*/ 239843 w 4819338"/>
              <a:gd name="connsiteY40" fmla="*/ 3230631 h 6117672"/>
              <a:gd name="connsiteX41" fmla="*/ 187377 w 4819338"/>
              <a:gd name="connsiteY41" fmla="*/ 3140690 h 6117672"/>
              <a:gd name="connsiteX42" fmla="*/ 179882 w 4819338"/>
              <a:gd name="connsiteY42" fmla="*/ 3103214 h 6117672"/>
              <a:gd name="connsiteX43" fmla="*/ 149902 w 4819338"/>
              <a:gd name="connsiteY43" fmla="*/ 3050749 h 6117672"/>
              <a:gd name="connsiteX44" fmla="*/ 127417 w 4819338"/>
              <a:gd name="connsiteY44" fmla="*/ 3013273 h 6117672"/>
              <a:gd name="connsiteX45" fmla="*/ 112426 w 4819338"/>
              <a:gd name="connsiteY45" fmla="*/ 2960808 h 6117672"/>
              <a:gd name="connsiteX46" fmla="*/ 97436 w 4819338"/>
              <a:gd name="connsiteY46" fmla="*/ 2930827 h 6117672"/>
              <a:gd name="connsiteX47" fmla="*/ 74951 w 4819338"/>
              <a:gd name="connsiteY47" fmla="*/ 2870867 h 6117672"/>
              <a:gd name="connsiteX48" fmla="*/ 67456 w 4819338"/>
              <a:gd name="connsiteY48" fmla="*/ 2833391 h 6117672"/>
              <a:gd name="connsiteX49" fmla="*/ 52466 w 4819338"/>
              <a:gd name="connsiteY49" fmla="*/ 2803411 h 6117672"/>
              <a:gd name="connsiteX50" fmla="*/ 29981 w 4819338"/>
              <a:gd name="connsiteY50" fmla="*/ 2750946 h 6117672"/>
              <a:gd name="connsiteX51" fmla="*/ 14990 w 4819338"/>
              <a:gd name="connsiteY51" fmla="*/ 2653509 h 6117672"/>
              <a:gd name="connsiteX52" fmla="*/ 7495 w 4819338"/>
              <a:gd name="connsiteY52" fmla="*/ 2616034 h 6117672"/>
              <a:gd name="connsiteX53" fmla="*/ 0 w 4819338"/>
              <a:gd name="connsiteY53" fmla="*/ 2548578 h 6117672"/>
              <a:gd name="connsiteX54" fmla="*/ 22486 w 4819338"/>
              <a:gd name="connsiteY54" fmla="*/ 2451142 h 6117672"/>
              <a:gd name="connsiteX55" fmla="*/ 37476 w 4819338"/>
              <a:gd name="connsiteY55" fmla="*/ 2406172 h 6117672"/>
              <a:gd name="connsiteX56" fmla="*/ 59961 w 4819338"/>
              <a:gd name="connsiteY56" fmla="*/ 2376191 h 6117672"/>
              <a:gd name="connsiteX57" fmla="*/ 97436 w 4819338"/>
              <a:gd name="connsiteY57" fmla="*/ 2286250 h 6117672"/>
              <a:gd name="connsiteX58" fmla="*/ 172387 w 4819338"/>
              <a:gd name="connsiteY58" fmla="*/ 2211300 h 6117672"/>
              <a:gd name="connsiteX59" fmla="*/ 202367 w 4819338"/>
              <a:gd name="connsiteY59" fmla="*/ 2181319 h 6117672"/>
              <a:gd name="connsiteX60" fmla="*/ 224853 w 4819338"/>
              <a:gd name="connsiteY60" fmla="*/ 2151339 h 6117672"/>
              <a:gd name="connsiteX61" fmla="*/ 277318 w 4819338"/>
              <a:gd name="connsiteY61" fmla="*/ 2121359 h 6117672"/>
              <a:gd name="connsiteX62" fmla="*/ 322289 w 4819338"/>
              <a:gd name="connsiteY62" fmla="*/ 2061398 h 6117672"/>
              <a:gd name="connsiteX63" fmla="*/ 367259 w 4819338"/>
              <a:gd name="connsiteY63" fmla="*/ 2008932 h 6117672"/>
              <a:gd name="connsiteX64" fmla="*/ 382249 w 4819338"/>
              <a:gd name="connsiteY64" fmla="*/ 1978952 h 6117672"/>
              <a:gd name="connsiteX65" fmla="*/ 419725 w 4819338"/>
              <a:gd name="connsiteY65" fmla="*/ 1941477 h 6117672"/>
              <a:gd name="connsiteX66" fmla="*/ 427220 w 4819338"/>
              <a:gd name="connsiteY66" fmla="*/ 1911496 h 6117672"/>
              <a:gd name="connsiteX67" fmla="*/ 487181 w 4819338"/>
              <a:gd name="connsiteY67" fmla="*/ 1859031 h 6117672"/>
              <a:gd name="connsiteX68" fmla="*/ 517161 w 4819338"/>
              <a:gd name="connsiteY68" fmla="*/ 1806565 h 6117672"/>
              <a:gd name="connsiteX69" fmla="*/ 539646 w 4819338"/>
              <a:gd name="connsiteY69" fmla="*/ 1791575 h 6117672"/>
              <a:gd name="connsiteX70" fmla="*/ 577122 w 4819338"/>
              <a:gd name="connsiteY70" fmla="*/ 1761595 h 6117672"/>
              <a:gd name="connsiteX71" fmla="*/ 652072 w 4819338"/>
              <a:gd name="connsiteY71" fmla="*/ 1739109 h 6117672"/>
              <a:gd name="connsiteX72" fmla="*/ 742013 w 4819338"/>
              <a:gd name="connsiteY72" fmla="*/ 1709129 h 6117672"/>
              <a:gd name="connsiteX73" fmla="*/ 831954 w 4819338"/>
              <a:gd name="connsiteY73" fmla="*/ 1694139 h 6117672"/>
              <a:gd name="connsiteX74" fmla="*/ 884420 w 4819338"/>
              <a:gd name="connsiteY74" fmla="*/ 1679149 h 6117672"/>
              <a:gd name="connsiteX75" fmla="*/ 951876 w 4819338"/>
              <a:gd name="connsiteY75" fmla="*/ 1649168 h 6117672"/>
              <a:gd name="connsiteX76" fmla="*/ 1004341 w 4819338"/>
              <a:gd name="connsiteY76" fmla="*/ 1619188 h 6117672"/>
              <a:gd name="connsiteX77" fmla="*/ 1049312 w 4819338"/>
              <a:gd name="connsiteY77" fmla="*/ 1589208 h 6117672"/>
              <a:gd name="connsiteX78" fmla="*/ 1109272 w 4819338"/>
              <a:gd name="connsiteY78" fmla="*/ 1574218 h 6117672"/>
              <a:gd name="connsiteX79" fmla="*/ 1154243 w 4819338"/>
              <a:gd name="connsiteY79" fmla="*/ 1544237 h 6117672"/>
              <a:gd name="connsiteX80" fmla="*/ 1206708 w 4819338"/>
              <a:gd name="connsiteY80" fmla="*/ 1521752 h 6117672"/>
              <a:gd name="connsiteX81" fmla="*/ 1221699 w 4819338"/>
              <a:gd name="connsiteY81" fmla="*/ 1499267 h 6117672"/>
              <a:gd name="connsiteX82" fmla="*/ 1244184 w 4819338"/>
              <a:gd name="connsiteY82" fmla="*/ 1491772 h 6117672"/>
              <a:gd name="connsiteX83" fmla="*/ 1296649 w 4819338"/>
              <a:gd name="connsiteY83" fmla="*/ 1446801 h 6117672"/>
              <a:gd name="connsiteX84" fmla="*/ 1356610 w 4819338"/>
              <a:gd name="connsiteY84" fmla="*/ 1364355 h 6117672"/>
              <a:gd name="connsiteX85" fmla="*/ 1424066 w 4819338"/>
              <a:gd name="connsiteY85" fmla="*/ 1296900 h 6117672"/>
              <a:gd name="connsiteX86" fmla="*/ 1469036 w 4819338"/>
              <a:gd name="connsiteY86" fmla="*/ 1251929 h 6117672"/>
              <a:gd name="connsiteX87" fmla="*/ 1491522 w 4819338"/>
              <a:gd name="connsiteY87" fmla="*/ 1176978 h 6117672"/>
              <a:gd name="connsiteX88" fmla="*/ 1514007 w 4819338"/>
              <a:gd name="connsiteY88" fmla="*/ 1139503 h 6117672"/>
              <a:gd name="connsiteX89" fmla="*/ 1528997 w 4819338"/>
              <a:gd name="connsiteY89" fmla="*/ 1102027 h 6117672"/>
              <a:gd name="connsiteX90" fmla="*/ 1566472 w 4819338"/>
              <a:gd name="connsiteY90" fmla="*/ 997096 h 6117672"/>
              <a:gd name="connsiteX91" fmla="*/ 1618938 w 4819338"/>
              <a:gd name="connsiteY91" fmla="*/ 907155 h 6117672"/>
              <a:gd name="connsiteX92" fmla="*/ 1663908 w 4819338"/>
              <a:gd name="connsiteY92" fmla="*/ 847195 h 6117672"/>
              <a:gd name="connsiteX93" fmla="*/ 1678899 w 4819338"/>
              <a:gd name="connsiteY93" fmla="*/ 824709 h 6117672"/>
              <a:gd name="connsiteX94" fmla="*/ 1731364 w 4819338"/>
              <a:gd name="connsiteY94" fmla="*/ 757254 h 6117672"/>
              <a:gd name="connsiteX95" fmla="*/ 1828800 w 4819338"/>
              <a:gd name="connsiteY95" fmla="*/ 644827 h 6117672"/>
              <a:gd name="connsiteX96" fmla="*/ 1851286 w 4819338"/>
              <a:gd name="connsiteY96" fmla="*/ 592362 h 6117672"/>
              <a:gd name="connsiteX97" fmla="*/ 1866276 w 4819338"/>
              <a:gd name="connsiteY97" fmla="*/ 569877 h 6117672"/>
              <a:gd name="connsiteX98" fmla="*/ 1896256 w 4819338"/>
              <a:gd name="connsiteY98" fmla="*/ 487431 h 6117672"/>
              <a:gd name="connsiteX99" fmla="*/ 1918741 w 4819338"/>
              <a:gd name="connsiteY99" fmla="*/ 427470 h 6117672"/>
              <a:gd name="connsiteX100" fmla="*/ 1971207 w 4819338"/>
              <a:gd name="connsiteY100" fmla="*/ 345024 h 6117672"/>
              <a:gd name="connsiteX101" fmla="*/ 2008682 w 4819338"/>
              <a:gd name="connsiteY101" fmla="*/ 330034 h 6117672"/>
              <a:gd name="connsiteX102" fmla="*/ 2046158 w 4819338"/>
              <a:gd name="connsiteY102" fmla="*/ 300054 h 6117672"/>
              <a:gd name="connsiteX103" fmla="*/ 2091128 w 4819338"/>
              <a:gd name="connsiteY103" fmla="*/ 270073 h 6117672"/>
              <a:gd name="connsiteX104" fmla="*/ 2113613 w 4819338"/>
              <a:gd name="connsiteY104" fmla="*/ 255083 h 6117672"/>
              <a:gd name="connsiteX105" fmla="*/ 2136099 w 4819338"/>
              <a:gd name="connsiteY105" fmla="*/ 240093 h 6117672"/>
              <a:gd name="connsiteX106" fmla="*/ 2181069 w 4819338"/>
              <a:gd name="connsiteY106" fmla="*/ 187627 h 6117672"/>
              <a:gd name="connsiteX107" fmla="*/ 2226040 w 4819338"/>
              <a:gd name="connsiteY107" fmla="*/ 172637 h 6117672"/>
              <a:gd name="connsiteX108" fmla="*/ 2300990 w 4819338"/>
              <a:gd name="connsiteY108" fmla="*/ 142657 h 6117672"/>
              <a:gd name="connsiteX109" fmla="*/ 2330971 w 4819338"/>
              <a:gd name="connsiteY109" fmla="*/ 135162 h 6117672"/>
              <a:gd name="connsiteX110" fmla="*/ 2353456 w 4819338"/>
              <a:gd name="connsiteY110" fmla="*/ 127667 h 6117672"/>
              <a:gd name="connsiteX111" fmla="*/ 2368446 w 4819338"/>
              <a:gd name="connsiteY111" fmla="*/ 105182 h 6117672"/>
              <a:gd name="connsiteX112" fmla="*/ 2420912 w 4819338"/>
              <a:gd name="connsiteY112" fmla="*/ 82696 h 6117672"/>
              <a:gd name="connsiteX113" fmla="*/ 2473377 w 4819338"/>
              <a:gd name="connsiteY113" fmla="*/ 30231 h 6117672"/>
              <a:gd name="connsiteX114" fmla="*/ 2518348 w 4819338"/>
              <a:gd name="connsiteY114" fmla="*/ 250 h 6117672"/>
              <a:gd name="connsiteX115" fmla="*/ 2548328 w 4819338"/>
              <a:gd name="connsiteY115" fmla="*/ 60211 h 6117672"/>
              <a:gd name="connsiteX116" fmla="*/ 2608289 w 4819338"/>
              <a:gd name="connsiteY116" fmla="*/ 127667 h 6117672"/>
              <a:gd name="connsiteX117" fmla="*/ 2638269 w 4819338"/>
              <a:gd name="connsiteY117" fmla="*/ 187627 h 6117672"/>
              <a:gd name="connsiteX118" fmla="*/ 2660754 w 4819338"/>
              <a:gd name="connsiteY118" fmla="*/ 270073 h 6117672"/>
              <a:gd name="connsiteX119" fmla="*/ 2683240 w 4819338"/>
              <a:gd name="connsiteY119" fmla="*/ 300054 h 6117672"/>
              <a:gd name="connsiteX120" fmla="*/ 2713220 w 4819338"/>
              <a:gd name="connsiteY120" fmla="*/ 307549 h 6117672"/>
              <a:gd name="connsiteX121" fmla="*/ 2735705 w 4819338"/>
              <a:gd name="connsiteY121" fmla="*/ 330034 h 6117672"/>
              <a:gd name="connsiteX122" fmla="*/ 2795666 w 4819338"/>
              <a:gd name="connsiteY122" fmla="*/ 337529 h 6117672"/>
              <a:gd name="connsiteX123" fmla="*/ 2840636 w 4819338"/>
              <a:gd name="connsiteY123" fmla="*/ 352519 h 6117672"/>
              <a:gd name="connsiteX124" fmla="*/ 2923082 w 4819338"/>
              <a:gd name="connsiteY124" fmla="*/ 397490 h 6117672"/>
              <a:gd name="connsiteX125" fmla="*/ 2960558 w 4819338"/>
              <a:gd name="connsiteY125" fmla="*/ 449955 h 6117672"/>
              <a:gd name="connsiteX126" fmla="*/ 3013023 w 4819338"/>
              <a:gd name="connsiteY126" fmla="*/ 479936 h 6117672"/>
              <a:gd name="connsiteX127" fmla="*/ 3035508 w 4819338"/>
              <a:gd name="connsiteY127" fmla="*/ 494926 h 6117672"/>
              <a:gd name="connsiteX128" fmla="*/ 3065489 w 4819338"/>
              <a:gd name="connsiteY128" fmla="*/ 524906 h 6117672"/>
              <a:gd name="connsiteX129" fmla="*/ 3102964 w 4819338"/>
              <a:gd name="connsiteY129" fmla="*/ 592362 h 6117672"/>
              <a:gd name="connsiteX130" fmla="*/ 3110459 w 4819338"/>
              <a:gd name="connsiteY130" fmla="*/ 622342 h 6117672"/>
              <a:gd name="connsiteX131" fmla="*/ 3125449 w 4819338"/>
              <a:gd name="connsiteY131" fmla="*/ 704788 h 6117672"/>
              <a:gd name="connsiteX132" fmla="*/ 3117954 w 4819338"/>
              <a:gd name="connsiteY132" fmla="*/ 772244 h 6117672"/>
              <a:gd name="connsiteX133" fmla="*/ 3110459 w 4819338"/>
              <a:gd name="connsiteY133" fmla="*/ 794729 h 6117672"/>
              <a:gd name="connsiteX134" fmla="*/ 3117954 w 4819338"/>
              <a:gd name="connsiteY134" fmla="*/ 899660 h 6117672"/>
              <a:gd name="connsiteX135" fmla="*/ 3125449 w 4819338"/>
              <a:gd name="connsiteY135" fmla="*/ 922146 h 6117672"/>
              <a:gd name="connsiteX136" fmla="*/ 3132945 w 4819338"/>
              <a:gd name="connsiteY136" fmla="*/ 967116 h 6117672"/>
              <a:gd name="connsiteX137" fmla="*/ 3140440 w 4819338"/>
              <a:gd name="connsiteY137" fmla="*/ 1004591 h 6117672"/>
              <a:gd name="connsiteX138" fmla="*/ 3125449 w 4819338"/>
              <a:gd name="connsiteY138" fmla="*/ 1251929 h 6117672"/>
              <a:gd name="connsiteX139" fmla="*/ 3177915 w 4819338"/>
              <a:gd name="connsiteY139" fmla="*/ 1274414 h 6117672"/>
              <a:gd name="connsiteX140" fmla="*/ 3252866 w 4819338"/>
              <a:gd name="connsiteY140" fmla="*/ 1319385 h 6117672"/>
              <a:gd name="connsiteX141" fmla="*/ 3267856 w 4819338"/>
              <a:gd name="connsiteY141" fmla="*/ 1349365 h 6117672"/>
              <a:gd name="connsiteX142" fmla="*/ 3312826 w 4819338"/>
              <a:gd name="connsiteY142" fmla="*/ 1379346 h 6117672"/>
              <a:gd name="connsiteX143" fmla="*/ 3327817 w 4819338"/>
              <a:gd name="connsiteY143" fmla="*/ 1394336 h 6117672"/>
              <a:gd name="connsiteX144" fmla="*/ 3342807 w 4819338"/>
              <a:gd name="connsiteY144" fmla="*/ 1424316 h 6117672"/>
              <a:gd name="connsiteX145" fmla="*/ 3357797 w 4819338"/>
              <a:gd name="connsiteY145" fmla="*/ 1446801 h 6117672"/>
              <a:gd name="connsiteX146" fmla="*/ 3372787 w 4819338"/>
              <a:gd name="connsiteY146" fmla="*/ 1521752 h 6117672"/>
              <a:gd name="connsiteX147" fmla="*/ 3387777 w 4819338"/>
              <a:gd name="connsiteY147" fmla="*/ 1544237 h 6117672"/>
              <a:gd name="connsiteX148" fmla="*/ 3440243 w 4819338"/>
              <a:gd name="connsiteY148" fmla="*/ 1686644 h 6117672"/>
              <a:gd name="connsiteX149" fmla="*/ 3447738 w 4819338"/>
              <a:gd name="connsiteY149" fmla="*/ 1739109 h 6117672"/>
              <a:gd name="connsiteX150" fmla="*/ 3455233 w 4819338"/>
              <a:gd name="connsiteY150" fmla="*/ 1776585 h 6117672"/>
              <a:gd name="connsiteX151" fmla="*/ 3485213 w 4819338"/>
              <a:gd name="connsiteY151" fmla="*/ 1806565 h 6117672"/>
              <a:gd name="connsiteX152" fmla="*/ 3522689 w 4819338"/>
              <a:gd name="connsiteY152" fmla="*/ 1836546 h 6117672"/>
              <a:gd name="connsiteX153" fmla="*/ 3545174 w 4819338"/>
              <a:gd name="connsiteY153" fmla="*/ 1859031 h 6117672"/>
              <a:gd name="connsiteX154" fmla="*/ 3575154 w 4819338"/>
              <a:gd name="connsiteY154" fmla="*/ 1874021 h 6117672"/>
              <a:gd name="connsiteX155" fmla="*/ 3582649 w 4819338"/>
              <a:gd name="connsiteY155" fmla="*/ 1896506 h 6117672"/>
              <a:gd name="connsiteX156" fmla="*/ 3605135 w 4819338"/>
              <a:gd name="connsiteY156" fmla="*/ 1911496 h 6117672"/>
              <a:gd name="connsiteX157" fmla="*/ 3665095 w 4819338"/>
              <a:gd name="connsiteY157" fmla="*/ 1933982 h 6117672"/>
              <a:gd name="connsiteX158" fmla="*/ 3695076 w 4819338"/>
              <a:gd name="connsiteY158" fmla="*/ 1948972 h 6117672"/>
              <a:gd name="connsiteX159" fmla="*/ 3837482 w 4819338"/>
              <a:gd name="connsiteY159" fmla="*/ 2046408 h 6117672"/>
              <a:gd name="connsiteX160" fmla="*/ 3934918 w 4819338"/>
              <a:gd name="connsiteY160" fmla="*/ 2128854 h 6117672"/>
              <a:gd name="connsiteX161" fmla="*/ 3964899 w 4819338"/>
              <a:gd name="connsiteY161" fmla="*/ 2166329 h 6117672"/>
              <a:gd name="connsiteX162" fmla="*/ 3987384 w 4819338"/>
              <a:gd name="connsiteY162" fmla="*/ 2188814 h 6117672"/>
              <a:gd name="connsiteX163" fmla="*/ 4017364 w 4819338"/>
              <a:gd name="connsiteY163" fmla="*/ 2226290 h 6117672"/>
              <a:gd name="connsiteX164" fmla="*/ 4069830 w 4819338"/>
              <a:gd name="connsiteY164" fmla="*/ 2278755 h 6117672"/>
              <a:gd name="connsiteX165" fmla="*/ 4092315 w 4819338"/>
              <a:gd name="connsiteY165" fmla="*/ 2323726 h 6117672"/>
              <a:gd name="connsiteX166" fmla="*/ 4152276 w 4819338"/>
              <a:gd name="connsiteY166" fmla="*/ 2353706 h 6117672"/>
              <a:gd name="connsiteX167" fmla="*/ 4219731 w 4819338"/>
              <a:gd name="connsiteY167" fmla="*/ 2376191 h 6117672"/>
              <a:gd name="connsiteX168" fmla="*/ 4272197 w 4819338"/>
              <a:gd name="connsiteY168" fmla="*/ 2443647 h 6117672"/>
              <a:gd name="connsiteX169" fmla="*/ 4302177 w 4819338"/>
              <a:gd name="connsiteY169" fmla="*/ 2466132 h 6117672"/>
              <a:gd name="connsiteX170" fmla="*/ 4504545 w 4819338"/>
              <a:gd name="connsiteY170" fmla="*/ 2488618 h 6117672"/>
              <a:gd name="connsiteX171" fmla="*/ 4564505 w 4819338"/>
              <a:gd name="connsiteY171" fmla="*/ 2511103 h 6117672"/>
              <a:gd name="connsiteX172" fmla="*/ 4631961 w 4819338"/>
              <a:gd name="connsiteY172" fmla="*/ 2586054 h 6117672"/>
              <a:gd name="connsiteX173" fmla="*/ 4669436 w 4819338"/>
              <a:gd name="connsiteY173" fmla="*/ 2623529 h 6117672"/>
              <a:gd name="connsiteX174" fmla="*/ 4691922 w 4819338"/>
              <a:gd name="connsiteY174" fmla="*/ 2668500 h 6117672"/>
              <a:gd name="connsiteX175" fmla="*/ 4736892 w 4819338"/>
              <a:gd name="connsiteY175" fmla="*/ 2728460 h 6117672"/>
              <a:gd name="connsiteX176" fmla="*/ 4751882 w 4819338"/>
              <a:gd name="connsiteY176" fmla="*/ 2758441 h 6117672"/>
              <a:gd name="connsiteX177" fmla="*/ 4789358 w 4819338"/>
              <a:gd name="connsiteY177" fmla="*/ 2855877 h 6117672"/>
              <a:gd name="connsiteX178" fmla="*/ 4796853 w 4819338"/>
              <a:gd name="connsiteY178" fmla="*/ 2900847 h 6117672"/>
              <a:gd name="connsiteX179" fmla="*/ 4804348 w 4819338"/>
              <a:gd name="connsiteY179" fmla="*/ 2923332 h 6117672"/>
              <a:gd name="connsiteX180" fmla="*/ 4819338 w 4819338"/>
              <a:gd name="connsiteY180" fmla="*/ 2983293 h 6117672"/>
              <a:gd name="connsiteX181" fmla="*/ 4796853 w 4819338"/>
              <a:gd name="connsiteY181" fmla="*/ 3058244 h 6117672"/>
              <a:gd name="connsiteX182" fmla="*/ 4789358 w 4819338"/>
              <a:gd name="connsiteY182" fmla="*/ 3133195 h 6117672"/>
              <a:gd name="connsiteX183" fmla="*/ 4751882 w 4819338"/>
              <a:gd name="connsiteY183" fmla="*/ 3193155 h 6117672"/>
              <a:gd name="connsiteX184" fmla="*/ 4706912 w 4819338"/>
              <a:gd name="connsiteY184" fmla="*/ 3260611 h 6117672"/>
              <a:gd name="connsiteX185" fmla="*/ 4669436 w 4819338"/>
              <a:gd name="connsiteY185" fmla="*/ 3313077 h 6117672"/>
              <a:gd name="connsiteX186" fmla="*/ 4624466 w 4819338"/>
              <a:gd name="connsiteY186" fmla="*/ 3373037 h 6117672"/>
              <a:gd name="connsiteX187" fmla="*/ 4594486 w 4819338"/>
              <a:gd name="connsiteY187" fmla="*/ 3432998 h 6117672"/>
              <a:gd name="connsiteX188" fmla="*/ 4534525 w 4819338"/>
              <a:gd name="connsiteY188" fmla="*/ 3537929 h 6117672"/>
              <a:gd name="connsiteX189" fmla="*/ 4504545 w 4819338"/>
              <a:gd name="connsiteY189" fmla="*/ 3590395 h 6117672"/>
              <a:gd name="connsiteX190" fmla="*/ 4467069 w 4819338"/>
              <a:gd name="connsiteY190" fmla="*/ 3665346 h 6117672"/>
              <a:gd name="connsiteX191" fmla="*/ 4437089 w 4819338"/>
              <a:gd name="connsiteY191" fmla="*/ 3710316 h 6117672"/>
              <a:gd name="connsiteX192" fmla="*/ 4399613 w 4819338"/>
              <a:gd name="connsiteY192" fmla="*/ 3747791 h 6117672"/>
              <a:gd name="connsiteX193" fmla="*/ 4392118 w 4819338"/>
              <a:gd name="connsiteY193" fmla="*/ 3770277 h 6117672"/>
              <a:gd name="connsiteX194" fmla="*/ 4377128 w 4819338"/>
              <a:gd name="connsiteY194" fmla="*/ 3792762 h 6117672"/>
              <a:gd name="connsiteX195" fmla="*/ 4309672 w 4819338"/>
              <a:gd name="connsiteY195" fmla="*/ 3867713 h 6117672"/>
              <a:gd name="connsiteX196" fmla="*/ 4279692 w 4819338"/>
              <a:gd name="connsiteY196" fmla="*/ 3942664 h 6117672"/>
              <a:gd name="connsiteX197" fmla="*/ 4257207 w 4819338"/>
              <a:gd name="connsiteY197" fmla="*/ 3995129 h 6117672"/>
              <a:gd name="connsiteX198" fmla="*/ 4249712 w 4819338"/>
              <a:gd name="connsiteY198" fmla="*/ 4017614 h 6117672"/>
              <a:gd name="connsiteX199" fmla="*/ 4219731 w 4819338"/>
              <a:gd name="connsiteY199" fmla="*/ 4070080 h 6117672"/>
              <a:gd name="connsiteX200" fmla="*/ 4197246 w 4819338"/>
              <a:gd name="connsiteY200" fmla="*/ 4145031 h 6117672"/>
              <a:gd name="connsiteX201" fmla="*/ 4122295 w 4819338"/>
              <a:gd name="connsiteY201" fmla="*/ 4257457 h 6117672"/>
              <a:gd name="connsiteX202" fmla="*/ 4062335 w 4819338"/>
              <a:gd name="connsiteY202" fmla="*/ 4392368 h 6117672"/>
              <a:gd name="connsiteX203" fmla="*/ 4039849 w 4819338"/>
              <a:gd name="connsiteY203" fmla="*/ 4437339 h 6117672"/>
              <a:gd name="connsiteX204" fmla="*/ 4017364 w 4819338"/>
              <a:gd name="connsiteY204" fmla="*/ 4489805 h 6117672"/>
              <a:gd name="connsiteX205" fmla="*/ 4009869 w 4819338"/>
              <a:gd name="connsiteY205" fmla="*/ 4512290 h 6117672"/>
              <a:gd name="connsiteX206" fmla="*/ 3987384 w 4819338"/>
              <a:gd name="connsiteY206" fmla="*/ 4549765 h 6117672"/>
              <a:gd name="connsiteX207" fmla="*/ 3994879 w 4819338"/>
              <a:gd name="connsiteY207" fmla="*/ 4797103 h 6117672"/>
              <a:gd name="connsiteX208" fmla="*/ 3987384 w 4819338"/>
              <a:gd name="connsiteY208" fmla="*/ 4819588 h 6117672"/>
              <a:gd name="connsiteX209" fmla="*/ 3994879 w 4819338"/>
              <a:gd name="connsiteY209" fmla="*/ 4887044 h 6117672"/>
              <a:gd name="connsiteX210" fmla="*/ 3972394 w 4819338"/>
              <a:gd name="connsiteY210" fmla="*/ 5044441 h 6117672"/>
              <a:gd name="connsiteX211" fmla="*/ 3964899 w 4819338"/>
              <a:gd name="connsiteY211" fmla="*/ 5104401 h 6117672"/>
              <a:gd name="connsiteX212" fmla="*/ 3912433 w 4819338"/>
              <a:gd name="connsiteY212" fmla="*/ 5216827 h 6117672"/>
              <a:gd name="connsiteX213" fmla="*/ 3897443 w 4819338"/>
              <a:gd name="connsiteY213" fmla="*/ 5261798 h 6117672"/>
              <a:gd name="connsiteX214" fmla="*/ 3770026 w 4819338"/>
              <a:gd name="connsiteY214" fmla="*/ 5381719 h 6117672"/>
              <a:gd name="connsiteX215" fmla="*/ 3740046 w 4819338"/>
              <a:gd name="connsiteY215" fmla="*/ 5404205 h 6117672"/>
              <a:gd name="connsiteX216" fmla="*/ 3680086 w 4819338"/>
              <a:gd name="connsiteY216" fmla="*/ 5419195 h 6117672"/>
              <a:gd name="connsiteX217" fmla="*/ 3575154 w 4819338"/>
              <a:gd name="connsiteY217" fmla="*/ 5456670 h 6117672"/>
              <a:gd name="connsiteX218" fmla="*/ 3507699 w 4819338"/>
              <a:gd name="connsiteY218" fmla="*/ 5471660 h 6117672"/>
              <a:gd name="connsiteX219" fmla="*/ 3312826 w 4819338"/>
              <a:gd name="connsiteY219" fmla="*/ 5486650 h 6117672"/>
              <a:gd name="connsiteX220" fmla="*/ 3237876 w 4819338"/>
              <a:gd name="connsiteY220" fmla="*/ 5524126 h 6117672"/>
              <a:gd name="connsiteX221" fmla="*/ 3132945 w 4819338"/>
              <a:gd name="connsiteY221" fmla="*/ 5599077 h 6117672"/>
              <a:gd name="connsiteX222" fmla="*/ 3080479 w 4819338"/>
              <a:gd name="connsiteY222" fmla="*/ 5621562 h 6117672"/>
              <a:gd name="connsiteX223" fmla="*/ 3013023 w 4819338"/>
              <a:gd name="connsiteY223" fmla="*/ 5659037 h 6117672"/>
              <a:gd name="connsiteX224" fmla="*/ 2930577 w 4819338"/>
              <a:gd name="connsiteY224" fmla="*/ 5704008 h 6117672"/>
              <a:gd name="connsiteX225" fmla="*/ 2908092 w 4819338"/>
              <a:gd name="connsiteY225" fmla="*/ 5726493 h 6117672"/>
              <a:gd name="connsiteX226" fmla="*/ 2885607 w 4819338"/>
              <a:gd name="connsiteY226" fmla="*/ 5741483 h 6117672"/>
              <a:gd name="connsiteX227" fmla="*/ 2735705 w 4819338"/>
              <a:gd name="connsiteY227" fmla="*/ 5823929 h 6117672"/>
              <a:gd name="connsiteX228" fmla="*/ 2705725 w 4819338"/>
              <a:gd name="connsiteY228" fmla="*/ 5853909 h 6117672"/>
              <a:gd name="connsiteX229" fmla="*/ 2683240 w 4819338"/>
              <a:gd name="connsiteY229" fmla="*/ 5883890 h 6117672"/>
              <a:gd name="connsiteX230" fmla="*/ 2645764 w 4819338"/>
              <a:gd name="connsiteY230" fmla="*/ 5898880 h 6117672"/>
              <a:gd name="connsiteX231" fmla="*/ 2593299 w 4819338"/>
              <a:gd name="connsiteY231" fmla="*/ 5943850 h 6117672"/>
              <a:gd name="connsiteX232" fmla="*/ 2570813 w 4819338"/>
              <a:gd name="connsiteY232" fmla="*/ 5951346 h 6117672"/>
              <a:gd name="connsiteX233" fmla="*/ 2510853 w 4819338"/>
              <a:gd name="connsiteY233" fmla="*/ 6003811 h 6117672"/>
              <a:gd name="connsiteX234" fmla="*/ 2428407 w 4819338"/>
              <a:gd name="connsiteY234" fmla="*/ 6048782 h 6117672"/>
              <a:gd name="connsiteX235" fmla="*/ 2405922 w 4819338"/>
              <a:gd name="connsiteY235" fmla="*/ 6071267 h 6117672"/>
              <a:gd name="connsiteX236" fmla="*/ 2383436 w 4819338"/>
              <a:gd name="connsiteY236" fmla="*/ 6078762 h 6117672"/>
              <a:gd name="connsiteX237" fmla="*/ 2278505 w 4819338"/>
              <a:gd name="connsiteY237" fmla="*/ 6101247 h 6117672"/>
              <a:gd name="connsiteX238" fmla="*/ 2233535 w 4819338"/>
              <a:gd name="connsiteY238" fmla="*/ 6116237 h 6117672"/>
              <a:gd name="connsiteX239" fmla="*/ 2173574 w 4819338"/>
              <a:gd name="connsiteY239" fmla="*/ 6108742 h 6117672"/>
              <a:gd name="connsiteX240" fmla="*/ 2061148 w 4819338"/>
              <a:gd name="connsiteY240" fmla="*/ 6101247 h 6117672"/>
              <a:gd name="connsiteX241" fmla="*/ 2023672 w 4819338"/>
              <a:gd name="connsiteY241" fmla="*/ 6093752 h 6117672"/>
              <a:gd name="connsiteX242" fmla="*/ 1873771 w 4819338"/>
              <a:gd name="connsiteY242" fmla="*/ 6048782 h 6117672"/>
              <a:gd name="connsiteX243" fmla="*/ 1798820 w 4819338"/>
              <a:gd name="connsiteY243" fmla="*/ 6041287 h 6117672"/>
              <a:gd name="connsiteX244" fmla="*/ 1686394 w 4819338"/>
              <a:gd name="connsiteY244" fmla="*/ 6011306 h 6117672"/>
              <a:gd name="connsiteX245" fmla="*/ 1626433 w 4819338"/>
              <a:gd name="connsiteY245" fmla="*/ 6003811 h 6117672"/>
              <a:gd name="connsiteX246" fmla="*/ 1581463 w 4819338"/>
              <a:gd name="connsiteY246" fmla="*/ 5996316 h 6117672"/>
              <a:gd name="connsiteX247" fmla="*/ 1551482 w 4819338"/>
              <a:gd name="connsiteY247" fmla="*/ 5988821 h 6117672"/>
              <a:gd name="connsiteX248" fmla="*/ 1476531 w 4819338"/>
              <a:gd name="connsiteY248" fmla="*/ 5981326 h 6117672"/>
              <a:gd name="connsiteX249" fmla="*/ 1439056 w 4819338"/>
              <a:gd name="connsiteY249" fmla="*/ 5966336 h 6117672"/>
              <a:gd name="connsiteX250" fmla="*/ 1394086 w 4819338"/>
              <a:gd name="connsiteY250" fmla="*/ 5943850 h 6117672"/>
              <a:gd name="connsiteX251" fmla="*/ 1304145 w 4819338"/>
              <a:gd name="connsiteY251" fmla="*/ 5913870 h 6117672"/>
              <a:gd name="connsiteX252" fmla="*/ 1281659 w 4819338"/>
              <a:gd name="connsiteY252" fmla="*/ 5906375 h 6117672"/>
              <a:gd name="connsiteX253" fmla="*/ 1244184 w 4819338"/>
              <a:gd name="connsiteY253" fmla="*/ 5883890 h 6117672"/>
              <a:gd name="connsiteX254" fmla="*/ 1191718 w 4819338"/>
              <a:gd name="connsiteY254" fmla="*/ 5846414 h 6117672"/>
              <a:gd name="connsiteX255" fmla="*/ 1124263 w 4819338"/>
              <a:gd name="connsiteY255" fmla="*/ 5816434 h 6117672"/>
              <a:gd name="connsiteX256" fmla="*/ 1109272 w 4819338"/>
              <a:gd name="connsiteY256" fmla="*/ 5786454 h 6117672"/>
              <a:gd name="connsiteX257" fmla="*/ 1086787 w 4819338"/>
              <a:gd name="connsiteY257" fmla="*/ 5733988 h 6117672"/>
              <a:gd name="connsiteX258" fmla="*/ 1041817 w 4819338"/>
              <a:gd name="connsiteY258" fmla="*/ 5704008 h 6117672"/>
              <a:gd name="connsiteX259" fmla="*/ 996846 w 4819338"/>
              <a:gd name="connsiteY259" fmla="*/ 5651542 h 6117672"/>
              <a:gd name="connsiteX260" fmla="*/ 974361 w 4819338"/>
              <a:gd name="connsiteY260" fmla="*/ 5599077 h 611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4819338" h="6117672">
                <a:moveTo>
                  <a:pt x="974361" y="5599077"/>
                </a:moveTo>
                <a:cubicBezTo>
                  <a:pt x="969364" y="5567848"/>
                  <a:pt x="969675" y="5509117"/>
                  <a:pt x="966866" y="5464165"/>
                </a:cubicBezTo>
                <a:cubicBezTo>
                  <a:pt x="960048" y="5355073"/>
                  <a:pt x="970181" y="5391663"/>
                  <a:pt x="951876" y="5336749"/>
                </a:cubicBezTo>
                <a:cubicBezTo>
                  <a:pt x="949378" y="5314264"/>
                  <a:pt x="951535" y="5290756"/>
                  <a:pt x="944381" y="5269293"/>
                </a:cubicBezTo>
                <a:cubicBezTo>
                  <a:pt x="941029" y="5259237"/>
                  <a:pt x="927043" y="5256074"/>
                  <a:pt x="921895" y="5246808"/>
                </a:cubicBezTo>
                <a:cubicBezTo>
                  <a:pt x="914221" y="5232995"/>
                  <a:pt x="906905" y="5201837"/>
                  <a:pt x="906905" y="5201837"/>
                </a:cubicBezTo>
                <a:cubicBezTo>
                  <a:pt x="909403" y="5164362"/>
                  <a:pt x="910252" y="5126740"/>
                  <a:pt x="914400" y="5089411"/>
                </a:cubicBezTo>
                <a:cubicBezTo>
                  <a:pt x="915779" y="5077003"/>
                  <a:pt x="932008" y="5044750"/>
                  <a:pt x="936886" y="5036946"/>
                </a:cubicBezTo>
                <a:cubicBezTo>
                  <a:pt x="943507" y="5026353"/>
                  <a:pt x="951876" y="5016959"/>
                  <a:pt x="959371" y="5006965"/>
                </a:cubicBezTo>
                <a:cubicBezTo>
                  <a:pt x="961869" y="4986978"/>
                  <a:pt x="966866" y="4967147"/>
                  <a:pt x="966866" y="4947005"/>
                </a:cubicBezTo>
                <a:cubicBezTo>
                  <a:pt x="966866" y="4939104"/>
                  <a:pt x="961085" y="4932232"/>
                  <a:pt x="959371" y="4924519"/>
                </a:cubicBezTo>
                <a:cubicBezTo>
                  <a:pt x="956074" y="4909684"/>
                  <a:pt x="953761" y="4894628"/>
                  <a:pt x="951876" y="4879549"/>
                </a:cubicBezTo>
                <a:cubicBezTo>
                  <a:pt x="933249" y="4730528"/>
                  <a:pt x="973708" y="4772252"/>
                  <a:pt x="906905" y="4722152"/>
                </a:cubicBezTo>
                <a:cubicBezTo>
                  <a:pt x="891344" y="4698811"/>
                  <a:pt x="872932" y="4669391"/>
                  <a:pt x="854440" y="4647201"/>
                </a:cubicBezTo>
                <a:cubicBezTo>
                  <a:pt x="849916" y="4641772"/>
                  <a:pt x="844446" y="4637208"/>
                  <a:pt x="839449" y="4632211"/>
                </a:cubicBezTo>
                <a:cubicBezTo>
                  <a:pt x="836951" y="4622218"/>
                  <a:pt x="836561" y="4611444"/>
                  <a:pt x="831954" y="4602231"/>
                </a:cubicBezTo>
                <a:cubicBezTo>
                  <a:pt x="826368" y="4591058"/>
                  <a:pt x="816730" y="4582415"/>
                  <a:pt x="809469" y="4572250"/>
                </a:cubicBezTo>
                <a:cubicBezTo>
                  <a:pt x="776866" y="4526604"/>
                  <a:pt x="812709" y="4566821"/>
                  <a:pt x="749508" y="4497300"/>
                </a:cubicBezTo>
                <a:cubicBezTo>
                  <a:pt x="694067" y="4436315"/>
                  <a:pt x="742705" y="4498222"/>
                  <a:pt x="697043" y="4437339"/>
                </a:cubicBezTo>
                <a:cubicBezTo>
                  <a:pt x="680176" y="4369873"/>
                  <a:pt x="703431" y="4451393"/>
                  <a:pt x="659567" y="4354893"/>
                </a:cubicBezTo>
                <a:cubicBezTo>
                  <a:pt x="655304" y="4345515"/>
                  <a:pt x="657372" y="4333746"/>
                  <a:pt x="652072" y="4324913"/>
                </a:cubicBezTo>
                <a:cubicBezTo>
                  <a:pt x="625295" y="4280284"/>
                  <a:pt x="621829" y="4283558"/>
                  <a:pt x="584617" y="4264952"/>
                </a:cubicBezTo>
                <a:cubicBezTo>
                  <a:pt x="549440" y="4212191"/>
                  <a:pt x="596672" y="4277275"/>
                  <a:pt x="517161" y="4204991"/>
                </a:cubicBezTo>
                <a:cubicBezTo>
                  <a:pt x="436322" y="4131500"/>
                  <a:pt x="524983" y="4200886"/>
                  <a:pt x="472190" y="4137536"/>
                </a:cubicBezTo>
                <a:cubicBezTo>
                  <a:pt x="466423" y="4130616"/>
                  <a:pt x="457200" y="4127543"/>
                  <a:pt x="449705" y="4122546"/>
                </a:cubicBezTo>
                <a:cubicBezTo>
                  <a:pt x="444708" y="4110054"/>
                  <a:pt x="442788" y="4095833"/>
                  <a:pt x="434715" y="4085070"/>
                </a:cubicBezTo>
                <a:cubicBezTo>
                  <a:pt x="405301" y="4045851"/>
                  <a:pt x="392111" y="4039180"/>
                  <a:pt x="359764" y="4017614"/>
                </a:cubicBezTo>
                <a:cubicBezTo>
                  <a:pt x="357266" y="4000126"/>
                  <a:pt x="356917" y="3982192"/>
                  <a:pt x="352269" y="3965149"/>
                </a:cubicBezTo>
                <a:cubicBezTo>
                  <a:pt x="349329" y="3954370"/>
                  <a:pt x="341961" y="3945313"/>
                  <a:pt x="337279" y="3935168"/>
                </a:cubicBezTo>
                <a:cubicBezTo>
                  <a:pt x="307408" y="3870446"/>
                  <a:pt x="314014" y="3887860"/>
                  <a:pt x="299804" y="3845227"/>
                </a:cubicBezTo>
                <a:cubicBezTo>
                  <a:pt x="297305" y="3817745"/>
                  <a:pt x="292308" y="3790377"/>
                  <a:pt x="292308" y="3762782"/>
                </a:cubicBezTo>
                <a:cubicBezTo>
                  <a:pt x="292308" y="3737674"/>
                  <a:pt x="297031" y="3712786"/>
                  <a:pt x="299804" y="3687831"/>
                </a:cubicBezTo>
                <a:cubicBezTo>
                  <a:pt x="302028" y="3667812"/>
                  <a:pt x="303988" y="3647738"/>
                  <a:pt x="307299" y="3627870"/>
                </a:cubicBezTo>
                <a:cubicBezTo>
                  <a:pt x="308992" y="3617709"/>
                  <a:pt x="312951" y="3608025"/>
                  <a:pt x="314794" y="3597890"/>
                </a:cubicBezTo>
                <a:cubicBezTo>
                  <a:pt x="317954" y="3580509"/>
                  <a:pt x="319791" y="3562913"/>
                  <a:pt x="322289" y="3545424"/>
                </a:cubicBezTo>
                <a:cubicBezTo>
                  <a:pt x="319791" y="3525437"/>
                  <a:pt x="318105" y="3505332"/>
                  <a:pt x="314794" y="3485464"/>
                </a:cubicBezTo>
                <a:cubicBezTo>
                  <a:pt x="313101" y="3475303"/>
                  <a:pt x="308756" y="3465681"/>
                  <a:pt x="307299" y="3455483"/>
                </a:cubicBezTo>
                <a:cubicBezTo>
                  <a:pt x="294331" y="3364704"/>
                  <a:pt x="315374" y="3403886"/>
                  <a:pt x="284813" y="3358047"/>
                </a:cubicBezTo>
                <a:cubicBezTo>
                  <a:pt x="279816" y="3340559"/>
                  <a:pt x="273634" y="3323366"/>
                  <a:pt x="269823" y="3305582"/>
                </a:cubicBezTo>
                <a:cubicBezTo>
                  <a:pt x="266121" y="3288308"/>
                  <a:pt x="268889" y="3269519"/>
                  <a:pt x="262328" y="3253116"/>
                </a:cubicBezTo>
                <a:cubicBezTo>
                  <a:pt x="258391" y="3243275"/>
                  <a:pt x="246077" y="3239203"/>
                  <a:pt x="239843" y="3230631"/>
                </a:cubicBezTo>
                <a:cubicBezTo>
                  <a:pt x="212068" y="3192440"/>
                  <a:pt x="205502" y="3176940"/>
                  <a:pt x="187377" y="3140690"/>
                </a:cubicBezTo>
                <a:cubicBezTo>
                  <a:pt x="184879" y="3128198"/>
                  <a:pt x="183910" y="3115300"/>
                  <a:pt x="179882" y="3103214"/>
                </a:cubicBezTo>
                <a:cubicBezTo>
                  <a:pt x="172571" y="3081281"/>
                  <a:pt x="161651" y="3069547"/>
                  <a:pt x="149902" y="3050749"/>
                </a:cubicBezTo>
                <a:cubicBezTo>
                  <a:pt x="142181" y="3038395"/>
                  <a:pt x="134912" y="3025765"/>
                  <a:pt x="127417" y="3013273"/>
                </a:cubicBezTo>
                <a:cubicBezTo>
                  <a:pt x="122420" y="2995785"/>
                  <a:pt x="118642" y="2977901"/>
                  <a:pt x="112426" y="2960808"/>
                </a:cubicBezTo>
                <a:cubicBezTo>
                  <a:pt x="108608" y="2950308"/>
                  <a:pt x="101359" y="2941289"/>
                  <a:pt x="97436" y="2930827"/>
                </a:cubicBezTo>
                <a:cubicBezTo>
                  <a:pt x="66824" y="2849193"/>
                  <a:pt x="116683" y="2954331"/>
                  <a:pt x="74951" y="2870867"/>
                </a:cubicBezTo>
                <a:cubicBezTo>
                  <a:pt x="72453" y="2858375"/>
                  <a:pt x="71484" y="2845477"/>
                  <a:pt x="67456" y="2833391"/>
                </a:cubicBezTo>
                <a:cubicBezTo>
                  <a:pt x="63923" y="2822791"/>
                  <a:pt x="57089" y="2813582"/>
                  <a:pt x="52466" y="2803411"/>
                </a:cubicBezTo>
                <a:cubicBezTo>
                  <a:pt x="44593" y="2786090"/>
                  <a:pt x="37476" y="2768434"/>
                  <a:pt x="29981" y="2750946"/>
                </a:cubicBezTo>
                <a:cubicBezTo>
                  <a:pt x="24984" y="2718467"/>
                  <a:pt x="20392" y="2685923"/>
                  <a:pt x="14990" y="2653509"/>
                </a:cubicBezTo>
                <a:cubicBezTo>
                  <a:pt x="12896" y="2640943"/>
                  <a:pt x="9297" y="2628645"/>
                  <a:pt x="7495" y="2616034"/>
                </a:cubicBezTo>
                <a:cubicBezTo>
                  <a:pt x="4296" y="2593638"/>
                  <a:pt x="2498" y="2571063"/>
                  <a:pt x="0" y="2548578"/>
                </a:cubicBezTo>
                <a:cubicBezTo>
                  <a:pt x="9030" y="2494398"/>
                  <a:pt x="5062" y="2507770"/>
                  <a:pt x="22486" y="2451142"/>
                </a:cubicBezTo>
                <a:cubicBezTo>
                  <a:pt x="27133" y="2436040"/>
                  <a:pt x="27996" y="2418813"/>
                  <a:pt x="37476" y="2406172"/>
                </a:cubicBezTo>
                <a:cubicBezTo>
                  <a:pt x="44971" y="2396178"/>
                  <a:pt x="54374" y="2387364"/>
                  <a:pt x="59961" y="2376191"/>
                </a:cubicBezTo>
                <a:cubicBezTo>
                  <a:pt x="60617" y="2374878"/>
                  <a:pt x="86380" y="2299149"/>
                  <a:pt x="97436" y="2286250"/>
                </a:cubicBezTo>
                <a:cubicBezTo>
                  <a:pt x="120430" y="2259424"/>
                  <a:pt x="147403" y="2236284"/>
                  <a:pt x="172387" y="2211300"/>
                </a:cubicBezTo>
                <a:cubicBezTo>
                  <a:pt x="182381" y="2201306"/>
                  <a:pt x="193887" y="2192625"/>
                  <a:pt x="202367" y="2181319"/>
                </a:cubicBezTo>
                <a:cubicBezTo>
                  <a:pt x="209862" y="2171326"/>
                  <a:pt x="216020" y="2160172"/>
                  <a:pt x="224853" y="2151339"/>
                </a:cubicBezTo>
                <a:cubicBezTo>
                  <a:pt x="235447" y="2140745"/>
                  <a:pt x="265561" y="2127238"/>
                  <a:pt x="277318" y="2121359"/>
                </a:cubicBezTo>
                <a:cubicBezTo>
                  <a:pt x="328571" y="2018850"/>
                  <a:pt x="246533" y="2175029"/>
                  <a:pt x="322289" y="2061398"/>
                </a:cubicBezTo>
                <a:cubicBezTo>
                  <a:pt x="360570" y="2003978"/>
                  <a:pt x="309349" y="2037889"/>
                  <a:pt x="367259" y="2008932"/>
                </a:cubicBezTo>
                <a:cubicBezTo>
                  <a:pt x="372256" y="1998939"/>
                  <a:pt x="375389" y="1987771"/>
                  <a:pt x="382249" y="1978952"/>
                </a:cubicBezTo>
                <a:cubicBezTo>
                  <a:pt x="393095" y="1965007"/>
                  <a:pt x="419725" y="1941477"/>
                  <a:pt x="419725" y="1941477"/>
                </a:cubicBezTo>
                <a:cubicBezTo>
                  <a:pt x="422223" y="1931483"/>
                  <a:pt x="423162" y="1920964"/>
                  <a:pt x="427220" y="1911496"/>
                </a:cubicBezTo>
                <a:cubicBezTo>
                  <a:pt x="439712" y="1882349"/>
                  <a:pt x="459699" y="1877352"/>
                  <a:pt x="487181" y="1859031"/>
                </a:cubicBezTo>
                <a:cubicBezTo>
                  <a:pt x="493060" y="1847273"/>
                  <a:pt x="506566" y="1817160"/>
                  <a:pt x="517161" y="1806565"/>
                </a:cubicBezTo>
                <a:cubicBezTo>
                  <a:pt x="523531" y="1800195"/>
                  <a:pt x="532440" y="1796980"/>
                  <a:pt x="539646" y="1791575"/>
                </a:cubicBezTo>
                <a:cubicBezTo>
                  <a:pt x="552444" y="1781977"/>
                  <a:pt x="563078" y="1769255"/>
                  <a:pt x="577122" y="1761595"/>
                </a:cubicBezTo>
                <a:cubicBezTo>
                  <a:pt x="604418" y="1746707"/>
                  <a:pt x="624656" y="1748248"/>
                  <a:pt x="652072" y="1739109"/>
                </a:cubicBezTo>
                <a:cubicBezTo>
                  <a:pt x="729174" y="1713408"/>
                  <a:pt x="645873" y="1733164"/>
                  <a:pt x="742013" y="1709129"/>
                </a:cubicBezTo>
                <a:cubicBezTo>
                  <a:pt x="813944" y="1691146"/>
                  <a:pt x="743120" y="1713175"/>
                  <a:pt x="831954" y="1694139"/>
                </a:cubicBezTo>
                <a:cubicBezTo>
                  <a:pt x="849739" y="1690328"/>
                  <a:pt x="867165" y="1684901"/>
                  <a:pt x="884420" y="1679149"/>
                </a:cubicBezTo>
                <a:cubicBezTo>
                  <a:pt x="906393" y="1671825"/>
                  <a:pt x="931351" y="1660363"/>
                  <a:pt x="951876" y="1649168"/>
                </a:cubicBezTo>
                <a:cubicBezTo>
                  <a:pt x="969559" y="1639523"/>
                  <a:pt x="987187" y="1629744"/>
                  <a:pt x="1004341" y="1619188"/>
                </a:cubicBezTo>
                <a:cubicBezTo>
                  <a:pt x="1019685" y="1609746"/>
                  <a:pt x="1031834" y="1593578"/>
                  <a:pt x="1049312" y="1589208"/>
                </a:cubicBezTo>
                <a:lnTo>
                  <a:pt x="1109272" y="1574218"/>
                </a:lnTo>
                <a:cubicBezTo>
                  <a:pt x="1124262" y="1564224"/>
                  <a:pt x="1138380" y="1552779"/>
                  <a:pt x="1154243" y="1544237"/>
                </a:cubicBezTo>
                <a:cubicBezTo>
                  <a:pt x="1170995" y="1535216"/>
                  <a:pt x="1190877" y="1532306"/>
                  <a:pt x="1206708" y="1521752"/>
                </a:cubicBezTo>
                <a:cubicBezTo>
                  <a:pt x="1214203" y="1516755"/>
                  <a:pt x="1214665" y="1504894"/>
                  <a:pt x="1221699" y="1499267"/>
                </a:cubicBezTo>
                <a:cubicBezTo>
                  <a:pt x="1227868" y="1494332"/>
                  <a:pt x="1237118" y="1495305"/>
                  <a:pt x="1244184" y="1491772"/>
                </a:cubicBezTo>
                <a:cubicBezTo>
                  <a:pt x="1263097" y="1482316"/>
                  <a:pt x="1284354" y="1462170"/>
                  <a:pt x="1296649" y="1446801"/>
                </a:cubicBezTo>
                <a:cubicBezTo>
                  <a:pt x="1317877" y="1420266"/>
                  <a:pt x="1332581" y="1388383"/>
                  <a:pt x="1356610" y="1364355"/>
                </a:cubicBezTo>
                <a:cubicBezTo>
                  <a:pt x="1379095" y="1341870"/>
                  <a:pt x="1404987" y="1322339"/>
                  <a:pt x="1424066" y="1296900"/>
                </a:cubicBezTo>
                <a:cubicBezTo>
                  <a:pt x="1451956" y="1259713"/>
                  <a:pt x="1436157" y="1273848"/>
                  <a:pt x="1469036" y="1251929"/>
                </a:cubicBezTo>
                <a:cubicBezTo>
                  <a:pt x="1475077" y="1227765"/>
                  <a:pt x="1481383" y="1199284"/>
                  <a:pt x="1491522" y="1176978"/>
                </a:cubicBezTo>
                <a:cubicBezTo>
                  <a:pt x="1497550" y="1163716"/>
                  <a:pt x="1507492" y="1152533"/>
                  <a:pt x="1514007" y="1139503"/>
                </a:cubicBezTo>
                <a:cubicBezTo>
                  <a:pt x="1520024" y="1127469"/>
                  <a:pt x="1524472" y="1114697"/>
                  <a:pt x="1528997" y="1102027"/>
                </a:cubicBezTo>
                <a:cubicBezTo>
                  <a:pt x="1546400" y="1053297"/>
                  <a:pt x="1547980" y="1038703"/>
                  <a:pt x="1566472" y="997096"/>
                </a:cubicBezTo>
                <a:cubicBezTo>
                  <a:pt x="1579053" y="968790"/>
                  <a:pt x="1602863" y="928589"/>
                  <a:pt x="1618938" y="907155"/>
                </a:cubicBezTo>
                <a:cubicBezTo>
                  <a:pt x="1633928" y="887168"/>
                  <a:pt x="1649213" y="867400"/>
                  <a:pt x="1663908" y="847195"/>
                </a:cubicBezTo>
                <a:cubicBezTo>
                  <a:pt x="1669206" y="839910"/>
                  <a:pt x="1673494" y="831916"/>
                  <a:pt x="1678899" y="824709"/>
                </a:cubicBezTo>
                <a:cubicBezTo>
                  <a:pt x="1695990" y="801921"/>
                  <a:pt x="1708576" y="774345"/>
                  <a:pt x="1731364" y="757254"/>
                </a:cubicBezTo>
                <a:cubicBezTo>
                  <a:pt x="1783830" y="717904"/>
                  <a:pt x="1776333" y="727899"/>
                  <a:pt x="1828800" y="644827"/>
                </a:cubicBezTo>
                <a:cubicBezTo>
                  <a:pt x="1838960" y="628740"/>
                  <a:pt x="1842777" y="609380"/>
                  <a:pt x="1851286" y="592362"/>
                </a:cubicBezTo>
                <a:cubicBezTo>
                  <a:pt x="1855315" y="584305"/>
                  <a:pt x="1861279" y="577372"/>
                  <a:pt x="1866276" y="569877"/>
                </a:cubicBezTo>
                <a:cubicBezTo>
                  <a:pt x="1879982" y="515051"/>
                  <a:pt x="1866764" y="561160"/>
                  <a:pt x="1896256" y="487431"/>
                </a:cubicBezTo>
                <a:cubicBezTo>
                  <a:pt x="1915103" y="440315"/>
                  <a:pt x="1888731" y="492492"/>
                  <a:pt x="1918741" y="427470"/>
                </a:cubicBezTo>
                <a:cubicBezTo>
                  <a:pt x="1930074" y="402914"/>
                  <a:pt x="1944015" y="362019"/>
                  <a:pt x="1971207" y="345024"/>
                </a:cubicBezTo>
                <a:cubicBezTo>
                  <a:pt x="1982616" y="337893"/>
                  <a:pt x="1996648" y="336051"/>
                  <a:pt x="2008682" y="330034"/>
                </a:cubicBezTo>
                <a:cubicBezTo>
                  <a:pt x="2045358" y="311696"/>
                  <a:pt x="2018277" y="320965"/>
                  <a:pt x="2046158" y="300054"/>
                </a:cubicBezTo>
                <a:cubicBezTo>
                  <a:pt x="2060571" y="289244"/>
                  <a:pt x="2076138" y="280067"/>
                  <a:pt x="2091128" y="270073"/>
                </a:cubicBezTo>
                <a:lnTo>
                  <a:pt x="2113613" y="255083"/>
                </a:lnTo>
                <a:lnTo>
                  <a:pt x="2136099" y="240093"/>
                </a:lnTo>
                <a:cubicBezTo>
                  <a:pt x="2143852" y="229756"/>
                  <a:pt x="2167649" y="195083"/>
                  <a:pt x="2181069" y="187627"/>
                </a:cubicBezTo>
                <a:cubicBezTo>
                  <a:pt x="2194882" y="179953"/>
                  <a:pt x="2211369" y="178505"/>
                  <a:pt x="2226040" y="172637"/>
                </a:cubicBezTo>
                <a:cubicBezTo>
                  <a:pt x="2251023" y="162644"/>
                  <a:pt x="2275650" y="151707"/>
                  <a:pt x="2300990" y="142657"/>
                </a:cubicBezTo>
                <a:cubicBezTo>
                  <a:pt x="2310691" y="139192"/>
                  <a:pt x="2321066" y="137992"/>
                  <a:pt x="2330971" y="135162"/>
                </a:cubicBezTo>
                <a:cubicBezTo>
                  <a:pt x="2338567" y="132992"/>
                  <a:pt x="2345961" y="130165"/>
                  <a:pt x="2353456" y="127667"/>
                </a:cubicBezTo>
                <a:cubicBezTo>
                  <a:pt x="2358453" y="120172"/>
                  <a:pt x="2362077" y="111552"/>
                  <a:pt x="2368446" y="105182"/>
                </a:cubicBezTo>
                <a:cubicBezTo>
                  <a:pt x="2385701" y="87927"/>
                  <a:pt x="2397974" y="88430"/>
                  <a:pt x="2420912" y="82696"/>
                </a:cubicBezTo>
                <a:cubicBezTo>
                  <a:pt x="2447782" y="42390"/>
                  <a:pt x="2423528" y="73848"/>
                  <a:pt x="2473377" y="30231"/>
                </a:cubicBezTo>
                <a:cubicBezTo>
                  <a:pt x="2507927" y="0"/>
                  <a:pt x="2480979" y="12708"/>
                  <a:pt x="2518348" y="250"/>
                </a:cubicBezTo>
                <a:cubicBezTo>
                  <a:pt x="2528341" y="20237"/>
                  <a:pt x="2535608" y="41838"/>
                  <a:pt x="2548328" y="60211"/>
                </a:cubicBezTo>
                <a:cubicBezTo>
                  <a:pt x="2604855" y="141862"/>
                  <a:pt x="2567979" y="58564"/>
                  <a:pt x="2608289" y="127667"/>
                </a:cubicBezTo>
                <a:cubicBezTo>
                  <a:pt x="2619548" y="146969"/>
                  <a:pt x="2628276" y="167640"/>
                  <a:pt x="2638269" y="187627"/>
                </a:cubicBezTo>
                <a:cubicBezTo>
                  <a:pt x="2645995" y="249434"/>
                  <a:pt x="2634987" y="234000"/>
                  <a:pt x="2660754" y="270073"/>
                </a:cubicBezTo>
                <a:cubicBezTo>
                  <a:pt x="2668015" y="280238"/>
                  <a:pt x="2673075" y="292793"/>
                  <a:pt x="2683240" y="300054"/>
                </a:cubicBezTo>
                <a:cubicBezTo>
                  <a:pt x="2691622" y="306041"/>
                  <a:pt x="2703227" y="305051"/>
                  <a:pt x="2713220" y="307549"/>
                </a:cubicBezTo>
                <a:cubicBezTo>
                  <a:pt x="2720715" y="315044"/>
                  <a:pt x="2725744" y="326412"/>
                  <a:pt x="2735705" y="330034"/>
                </a:cubicBezTo>
                <a:cubicBezTo>
                  <a:pt x="2754635" y="336917"/>
                  <a:pt x="2775971" y="333309"/>
                  <a:pt x="2795666" y="337529"/>
                </a:cubicBezTo>
                <a:cubicBezTo>
                  <a:pt x="2811116" y="340840"/>
                  <a:pt x="2825646" y="347522"/>
                  <a:pt x="2840636" y="352519"/>
                </a:cubicBezTo>
                <a:cubicBezTo>
                  <a:pt x="2945809" y="436658"/>
                  <a:pt x="2808258" y="333699"/>
                  <a:pt x="2923082" y="397490"/>
                </a:cubicBezTo>
                <a:cubicBezTo>
                  <a:pt x="2950773" y="412874"/>
                  <a:pt x="2943667" y="426308"/>
                  <a:pt x="2960558" y="449955"/>
                </a:cubicBezTo>
                <a:cubicBezTo>
                  <a:pt x="2979974" y="477137"/>
                  <a:pt x="2982821" y="472385"/>
                  <a:pt x="3013023" y="479936"/>
                </a:cubicBezTo>
                <a:cubicBezTo>
                  <a:pt x="3020518" y="484933"/>
                  <a:pt x="3028669" y="489064"/>
                  <a:pt x="3035508" y="494926"/>
                </a:cubicBezTo>
                <a:cubicBezTo>
                  <a:pt x="3046239" y="504123"/>
                  <a:pt x="3056291" y="514176"/>
                  <a:pt x="3065489" y="524906"/>
                </a:cubicBezTo>
                <a:cubicBezTo>
                  <a:pt x="3078360" y="539922"/>
                  <a:pt x="3097689" y="579176"/>
                  <a:pt x="3102964" y="592362"/>
                </a:cubicBezTo>
                <a:cubicBezTo>
                  <a:pt x="3106790" y="601926"/>
                  <a:pt x="3108439" y="612241"/>
                  <a:pt x="3110459" y="622342"/>
                </a:cubicBezTo>
                <a:cubicBezTo>
                  <a:pt x="3115937" y="649732"/>
                  <a:pt x="3120452" y="677306"/>
                  <a:pt x="3125449" y="704788"/>
                </a:cubicBezTo>
                <a:cubicBezTo>
                  <a:pt x="3122951" y="727273"/>
                  <a:pt x="3121673" y="749928"/>
                  <a:pt x="3117954" y="772244"/>
                </a:cubicBezTo>
                <a:cubicBezTo>
                  <a:pt x="3116655" y="780037"/>
                  <a:pt x="3110459" y="786829"/>
                  <a:pt x="3110459" y="794729"/>
                </a:cubicBezTo>
                <a:cubicBezTo>
                  <a:pt x="3110459" y="829795"/>
                  <a:pt x="3113857" y="864834"/>
                  <a:pt x="3117954" y="899660"/>
                </a:cubicBezTo>
                <a:cubicBezTo>
                  <a:pt x="3118877" y="907507"/>
                  <a:pt x="3123735" y="914433"/>
                  <a:pt x="3125449" y="922146"/>
                </a:cubicBezTo>
                <a:cubicBezTo>
                  <a:pt x="3128746" y="936981"/>
                  <a:pt x="3130226" y="952164"/>
                  <a:pt x="3132945" y="967116"/>
                </a:cubicBezTo>
                <a:cubicBezTo>
                  <a:pt x="3135224" y="979650"/>
                  <a:pt x="3137942" y="992099"/>
                  <a:pt x="3140440" y="1004591"/>
                </a:cubicBezTo>
                <a:cubicBezTo>
                  <a:pt x="3127125" y="1084481"/>
                  <a:pt x="3110067" y="1175020"/>
                  <a:pt x="3125449" y="1251929"/>
                </a:cubicBezTo>
                <a:cubicBezTo>
                  <a:pt x="3129180" y="1270587"/>
                  <a:pt x="3161099" y="1265511"/>
                  <a:pt x="3177915" y="1274414"/>
                </a:cubicBezTo>
                <a:cubicBezTo>
                  <a:pt x="3203665" y="1288046"/>
                  <a:pt x="3252866" y="1319385"/>
                  <a:pt x="3252866" y="1319385"/>
                </a:cubicBezTo>
                <a:cubicBezTo>
                  <a:pt x="3257863" y="1329378"/>
                  <a:pt x="3259956" y="1341465"/>
                  <a:pt x="3267856" y="1349365"/>
                </a:cubicBezTo>
                <a:cubicBezTo>
                  <a:pt x="3280595" y="1362104"/>
                  <a:pt x="3300086" y="1366607"/>
                  <a:pt x="3312826" y="1379346"/>
                </a:cubicBezTo>
                <a:lnTo>
                  <a:pt x="3327817" y="1394336"/>
                </a:lnTo>
                <a:cubicBezTo>
                  <a:pt x="3332814" y="1404329"/>
                  <a:pt x="3337264" y="1414615"/>
                  <a:pt x="3342807" y="1424316"/>
                </a:cubicBezTo>
                <a:cubicBezTo>
                  <a:pt x="3347276" y="1432137"/>
                  <a:pt x="3354249" y="1438521"/>
                  <a:pt x="3357797" y="1446801"/>
                </a:cubicBezTo>
                <a:cubicBezTo>
                  <a:pt x="3369053" y="1473065"/>
                  <a:pt x="3363488" y="1493854"/>
                  <a:pt x="3372787" y="1521752"/>
                </a:cubicBezTo>
                <a:cubicBezTo>
                  <a:pt x="3375636" y="1530298"/>
                  <a:pt x="3382780" y="1536742"/>
                  <a:pt x="3387777" y="1544237"/>
                </a:cubicBezTo>
                <a:cubicBezTo>
                  <a:pt x="3428786" y="1667264"/>
                  <a:pt x="3407587" y="1621332"/>
                  <a:pt x="3440243" y="1686644"/>
                </a:cubicBezTo>
                <a:cubicBezTo>
                  <a:pt x="3442741" y="1704132"/>
                  <a:pt x="3444834" y="1721683"/>
                  <a:pt x="3447738" y="1739109"/>
                </a:cubicBezTo>
                <a:cubicBezTo>
                  <a:pt x="3449832" y="1751675"/>
                  <a:pt x="3449046" y="1765449"/>
                  <a:pt x="3455233" y="1776585"/>
                </a:cubicBezTo>
                <a:cubicBezTo>
                  <a:pt x="3462096" y="1788939"/>
                  <a:pt x="3474650" y="1797176"/>
                  <a:pt x="3485213" y="1806565"/>
                </a:cubicBezTo>
                <a:cubicBezTo>
                  <a:pt x="3497170" y="1817193"/>
                  <a:pt x="3510650" y="1826011"/>
                  <a:pt x="3522689" y="1836546"/>
                </a:cubicBezTo>
                <a:cubicBezTo>
                  <a:pt x="3530666" y="1843526"/>
                  <a:pt x="3536549" y="1852870"/>
                  <a:pt x="3545174" y="1859031"/>
                </a:cubicBezTo>
                <a:cubicBezTo>
                  <a:pt x="3554266" y="1865525"/>
                  <a:pt x="3565161" y="1869024"/>
                  <a:pt x="3575154" y="1874021"/>
                </a:cubicBezTo>
                <a:cubicBezTo>
                  <a:pt x="3577652" y="1881516"/>
                  <a:pt x="3577714" y="1890337"/>
                  <a:pt x="3582649" y="1896506"/>
                </a:cubicBezTo>
                <a:cubicBezTo>
                  <a:pt x="3588276" y="1903540"/>
                  <a:pt x="3597078" y="1907467"/>
                  <a:pt x="3605135" y="1911496"/>
                </a:cubicBezTo>
                <a:cubicBezTo>
                  <a:pt x="3667247" y="1942553"/>
                  <a:pt x="3619686" y="1914522"/>
                  <a:pt x="3665095" y="1933982"/>
                </a:cubicBezTo>
                <a:cubicBezTo>
                  <a:pt x="3675365" y="1938383"/>
                  <a:pt x="3685267" y="1943622"/>
                  <a:pt x="3695076" y="1948972"/>
                </a:cubicBezTo>
                <a:cubicBezTo>
                  <a:pt x="3754508" y="1981389"/>
                  <a:pt x="3779003" y="1996926"/>
                  <a:pt x="3837482" y="2046408"/>
                </a:cubicBezTo>
                <a:cubicBezTo>
                  <a:pt x="3869961" y="2073890"/>
                  <a:pt x="3903936" y="2099695"/>
                  <a:pt x="3934918" y="2128854"/>
                </a:cubicBezTo>
                <a:cubicBezTo>
                  <a:pt x="3946567" y="2139818"/>
                  <a:pt x="3954365" y="2154290"/>
                  <a:pt x="3964899" y="2166329"/>
                </a:cubicBezTo>
                <a:cubicBezTo>
                  <a:pt x="3971879" y="2174306"/>
                  <a:pt x="3980404" y="2180837"/>
                  <a:pt x="3987384" y="2188814"/>
                </a:cubicBezTo>
                <a:cubicBezTo>
                  <a:pt x="3997918" y="2200853"/>
                  <a:pt x="4006554" y="2214497"/>
                  <a:pt x="4017364" y="2226290"/>
                </a:cubicBezTo>
                <a:cubicBezTo>
                  <a:pt x="4034076" y="2244522"/>
                  <a:pt x="4069830" y="2278755"/>
                  <a:pt x="4069830" y="2278755"/>
                </a:cubicBezTo>
                <a:cubicBezTo>
                  <a:pt x="4077325" y="2293745"/>
                  <a:pt x="4083019" y="2309781"/>
                  <a:pt x="4092315" y="2323726"/>
                </a:cubicBezTo>
                <a:cubicBezTo>
                  <a:pt x="4113652" y="2355731"/>
                  <a:pt x="4116613" y="2343517"/>
                  <a:pt x="4152276" y="2353706"/>
                </a:cubicBezTo>
                <a:cubicBezTo>
                  <a:pt x="4175065" y="2360217"/>
                  <a:pt x="4197246" y="2368696"/>
                  <a:pt x="4219731" y="2376191"/>
                </a:cubicBezTo>
                <a:cubicBezTo>
                  <a:pt x="4237560" y="2402934"/>
                  <a:pt x="4246253" y="2417703"/>
                  <a:pt x="4272197" y="2443647"/>
                </a:cubicBezTo>
                <a:cubicBezTo>
                  <a:pt x="4281030" y="2452480"/>
                  <a:pt x="4290254" y="2462406"/>
                  <a:pt x="4302177" y="2466132"/>
                </a:cubicBezTo>
                <a:cubicBezTo>
                  <a:pt x="4353837" y="2482276"/>
                  <a:pt x="4454877" y="2485307"/>
                  <a:pt x="4504545" y="2488618"/>
                </a:cubicBezTo>
                <a:cubicBezTo>
                  <a:pt x="4525655" y="2493895"/>
                  <a:pt x="4546689" y="2496851"/>
                  <a:pt x="4564505" y="2511103"/>
                </a:cubicBezTo>
                <a:cubicBezTo>
                  <a:pt x="4623502" y="2558300"/>
                  <a:pt x="4593697" y="2543006"/>
                  <a:pt x="4631961" y="2586054"/>
                </a:cubicBezTo>
                <a:cubicBezTo>
                  <a:pt x="4643697" y="2599258"/>
                  <a:pt x="4659045" y="2609242"/>
                  <a:pt x="4669436" y="2623529"/>
                </a:cubicBezTo>
                <a:cubicBezTo>
                  <a:pt x="4679294" y="2637083"/>
                  <a:pt x="4683896" y="2653787"/>
                  <a:pt x="4691922" y="2668500"/>
                </a:cubicBezTo>
                <a:cubicBezTo>
                  <a:pt x="4714273" y="2709477"/>
                  <a:pt x="4708171" y="2699739"/>
                  <a:pt x="4736892" y="2728460"/>
                </a:cubicBezTo>
                <a:cubicBezTo>
                  <a:pt x="4741889" y="2738454"/>
                  <a:pt x="4747628" y="2748109"/>
                  <a:pt x="4751882" y="2758441"/>
                </a:cubicBezTo>
                <a:cubicBezTo>
                  <a:pt x="4765131" y="2790618"/>
                  <a:pt x="4789358" y="2855877"/>
                  <a:pt x="4789358" y="2855877"/>
                </a:cubicBezTo>
                <a:cubicBezTo>
                  <a:pt x="4791856" y="2870867"/>
                  <a:pt x="4793556" y="2886012"/>
                  <a:pt x="4796853" y="2900847"/>
                </a:cubicBezTo>
                <a:cubicBezTo>
                  <a:pt x="4798567" y="2908559"/>
                  <a:pt x="4802432" y="2915667"/>
                  <a:pt x="4804348" y="2923332"/>
                </a:cubicBezTo>
                <a:lnTo>
                  <a:pt x="4819338" y="2983293"/>
                </a:lnTo>
                <a:cubicBezTo>
                  <a:pt x="4811843" y="3008277"/>
                  <a:pt x="4801968" y="3032667"/>
                  <a:pt x="4796853" y="3058244"/>
                </a:cubicBezTo>
                <a:cubicBezTo>
                  <a:pt x="4791929" y="3082865"/>
                  <a:pt x="4797298" y="3109375"/>
                  <a:pt x="4789358" y="3133195"/>
                </a:cubicBezTo>
                <a:cubicBezTo>
                  <a:pt x="4781905" y="3155555"/>
                  <a:pt x="4761166" y="3171491"/>
                  <a:pt x="4751882" y="3193155"/>
                </a:cubicBezTo>
                <a:cubicBezTo>
                  <a:pt x="4725849" y="3253901"/>
                  <a:pt x="4745228" y="3235067"/>
                  <a:pt x="4706912" y="3260611"/>
                </a:cubicBezTo>
                <a:cubicBezTo>
                  <a:pt x="4694420" y="3278100"/>
                  <a:pt x="4682331" y="3295883"/>
                  <a:pt x="4669436" y="3313077"/>
                </a:cubicBezTo>
                <a:cubicBezTo>
                  <a:pt x="4616027" y="3384289"/>
                  <a:pt x="4658354" y="3322205"/>
                  <a:pt x="4624466" y="3373037"/>
                </a:cubicBezTo>
                <a:cubicBezTo>
                  <a:pt x="4609698" y="3417342"/>
                  <a:pt x="4625952" y="3374001"/>
                  <a:pt x="4594486" y="3432998"/>
                </a:cubicBezTo>
                <a:cubicBezTo>
                  <a:pt x="4541487" y="3532371"/>
                  <a:pt x="4578213" y="3479678"/>
                  <a:pt x="4534525" y="3537929"/>
                </a:cubicBezTo>
                <a:cubicBezTo>
                  <a:pt x="4511602" y="3606697"/>
                  <a:pt x="4549918" y="3499651"/>
                  <a:pt x="4504545" y="3590395"/>
                </a:cubicBezTo>
                <a:cubicBezTo>
                  <a:pt x="4445721" y="3708041"/>
                  <a:pt x="4530564" y="3574637"/>
                  <a:pt x="4467069" y="3665346"/>
                </a:cubicBezTo>
                <a:cubicBezTo>
                  <a:pt x="4456738" y="3680105"/>
                  <a:pt x="4449828" y="3697577"/>
                  <a:pt x="4437089" y="3710316"/>
                </a:cubicBezTo>
                <a:lnTo>
                  <a:pt x="4399613" y="3747791"/>
                </a:lnTo>
                <a:cubicBezTo>
                  <a:pt x="4397115" y="3755286"/>
                  <a:pt x="4395651" y="3763210"/>
                  <a:pt x="4392118" y="3770277"/>
                </a:cubicBezTo>
                <a:cubicBezTo>
                  <a:pt x="4388090" y="3778334"/>
                  <a:pt x="4382658" y="3785652"/>
                  <a:pt x="4377128" y="3792762"/>
                </a:cubicBezTo>
                <a:cubicBezTo>
                  <a:pt x="4344562" y="3834633"/>
                  <a:pt x="4343341" y="3834044"/>
                  <a:pt x="4309672" y="3867713"/>
                </a:cubicBezTo>
                <a:cubicBezTo>
                  <a:pt x="4275330" y="3987911"/>
                  <a:pt x="4313130" y="3875788"/>
                  <a:pt x="4279692" y="3942664"/>
                </a:cubicBezTo>
                <a:cubicBezTo>
                  <a:pt x="4271183" y="3959682"/>
                  <a:pt x="4264273" y="3977463"/>
                  <a:pt x="4257207" y="3995129"/>
                </a:cubicBezTo>
                <a:cubicBezTo>
                  <a:pt x="4254273" y="4002464"/>
                  <a:pt x="4253245" y="4010548"/>
                  <a:pt x="4249712" y="4017614"/>
                </a:cubicBezTo>
                <a:cubicBezTo>
                  <a:pt x="4240704" y="4035630"/>
                  <a:pt x="4227400" y="4051455"/>
                  <a:pt x="4219731" y="4070080"/>
                </a:cubicBezTo>
                <a:cubicBezTo>
                  <a:pt x="4209800" y="4094199"/>
                  <a:pt x="4209280" y="4121889"/>
                  <a:pt x="4197246" y="4145031"/>
                </a:cubicBezTo>
                <a:cubicBezTo>
                  <a:pt x="4176467" y="4184991"/>
                  <a:pt x="4140587" y="4216299"/>
                  <a:pt x="4122295" y="4257457"/>
                </a:cubicBezTo>
                <a:cubicBezTo>
                  <a:pt x="4102308" y="4302427"/>
                  <a:pt x="4082839" y="4347631"/>
                  <a:pt x="4062335" y="4392368"/>
                </a:cubicBezTo>
                <a:cubicBezTo>
                  <a:pt x="4055352" y="4407604"/>
                  <a:pt x="4046872" y="4422122"/>
                  <a:pt x="4039849" y="4437339"/>
                </a:cubicBezTo>
                <a:cubicBezTo>
                  <a:pt x="4031876" y="4454615"/>
                  <a:pt x="4024430" y="4472139"/>
                  <a:pt x="4017364" y="4489805"/>
                </a:cubicBezTo>
                <a:cubicBezTo>
                  <a:pt x="4014430" y="4497140"/>
                  <a:pt x="4013402" y="4505224"/>
                  <a:pt x="4009869" y="4512290"/>
                </a:cubicBezTo>
                <a:cubicBezTo>
                  <a:pt x="4003354" y="4525320"/>
                  <a:pt x="3994879" y="4537273"/>
                  <a:pt x="3987384" y="4549765"/>
                </a:cubicBezTo>
                <a:cubicBezTo>
                  <a:pt x="3989882" y="4632211"/>
                  <a:pt x="3994879" y="4714619"/>
                  <a:pt x="3994879" y="4797103"/>
                </a:cubicBezTo>
                <a:cubicBezTo>
                  <a:pt x="3994879" y="4805003"/>
                  <a:pt x="3987384" y="4811688"/>
                  <a:pt x="3987384" y="4819588"/>
                </a:cubicBezTo>
                <a:cubicBezTo>
                  <a:pt x="3987384" y="4842212"/>
                  <a:pt x="3992381" y="4864559"/>
                  <a:pt x="3994879" y="4887044"/>
                </a:cubicBezTo>
                <a:cubicBezTo>
                  <a:pt x="3972132" y="5012156"/>
                  <a:pt x="3985604" y="4925549"/>
                  <a:pt x="3972394" y="5044441"/>
                </a:cubicBezTo>
                <a:cubicBezTo>
                  <a:pt x="3970170" y="5064460"/>
                  <a:pt x="3971516" y="5085377"/>
                  <a:pt x="3964899" y="5104401"/>
                </a:cubicBezTo>
                <a:cubicBezTo>
                  <a:pt x="3951313" y="5143461"/>
                  <a:pt x="3925510" y="5177594"/>
                  <a:pt x="3912433" y="5216827"/>
                </a:cubicBezTo>
                <a:cubicBezTo>
                  <a:pt x="3907436" y="5231817"/>
                  <a:pt x="3907771" y="5249839"/>
                  <a:pt x="3897443" y="5261798"/>
                </a:cubicBezTo>
                <a:cubicBezTo>
                  <a:pt x="3859321" y="5305940"/>
                  <a:pt x="3816685" y="5346723"/>
                  <a:pt x="3770026" y="5381719"/>
                </a:cubicBezTo>
                <a:cubicBezTo>
                  <a:pt x="3760033" y="5389214"/>
                  <a:pt x="3751577" y="5399400"/>
                  <a:pt x="3740046" y="5404205"/>
                </a:cubicBezTo>
                <a:cubicBezTo>
                  <a:pt x="3721029" y="5412129"/>
                  <a:pt x="3699214" y="5411544"/>
                  <a:pt x="3680086" y="5419195"/>
                </a:cubicBezTo>
                <a:cubicBezTo>
                  <a:pt x="3641303" y="5434708"/>
                  <a:pt x="3618910" y="5444516"/>
                  <a:pt x="3575154" y="5456670"/>
                </a:cubicBezTo>
                <a:cubicBezTo>
                  <a:pt x="3552961" y="5462835"/>
                  <a:pt x="3530419" y="5467873"/>
                  <a:pt x="3507699" y="5471660"/>
                </a:cubicBezTo>
                <a:cubicBezTo>
                  <a:pt x="3454492" y="5480528"/>
                  <a:pt x="3356511" y="5484080"/>
                  <a:pt x="3312826" y="5486650"/>
                </a:cubicBezTo>
                <a:cubicBezTo>
                  <a:pt x="3287843" y="5499142"/>
                  <a:pt x="3259334" y="5506244"/>
                  <a:pt x="3237876" y="5524126"/>
                </a:cubicBezTo>
                <a:cubicBezTo>
                  <a:pt x="3185359" y="5567889"/>
                  <a:pt x="3196696" y="5561889"/>
                  <a:pt x="3132945" y="5599077"/>
                </a:cubicBezTo>
                <a:cubicBezTo>
                  <a:pt x="3039384" y="5653655"/>
                  <a:pt x="3153524" y="5585040"/>
                  <a:pt x="3080479" y="5621562"/>
                </a:cubicBezTo>
                <a:cubicBezTo>
                  <a:pt x="3057472" y="5633065"/>
                  <a:pt x="3035508" y="5646545"/>
                  <a:pt x="3013023" y="5659037"/>
                </a:cubicBezTo>
                <a:cubicBezTo>
                  <a:pt x="2980072" y="5708465"/>
                  <a:pt x="3019245" y="5659675"/>
                  <a:pt x="2930577" y="5704008"/>
                </a:cubicBezTo>
                <a:cubicBezTo>
                  <a:pt x="2921096" y="5708748"/>
                  <a:pt x="2916235" y="5719707"/>
                  <a:pt x="2908092" y="5726493"/>
                </a:cubicBezTo>
                <a:cubicBezTo>
                  <a:pt x="2901172" y="5732260"/>
                  <a:pt x="2893403" y="5736970"/>
                  <a:pt x="2885607" y="5741483"/>
                </a:cubicBezTo>
                <a:cubicBezTo>
                  <a:pt x="2782952" y="5800915"/>
                  <a:pt x="2800129" y="5791718"/>
                  <a:pt x="2735705" y="5823929"/>
                </a:cubicBezTo>
                <a:cubicBezTo>
                  <a:pt x="2725712" y="5833922"/>
                  <a:pt x="2715031" y="5843273"/>
                  <a:pt x="2705725" y="5853909"/>
                </a:cubicBezTo>
                <a:cubicBezTo>
                  <a:pt x="2697499" y="5863310"/>
                  <a:pt x="2693234" y="5876395"/>
                  <a:pt x="2683240" y="5883890"/>
                </a:cubicBezTo>
                <a:cubicBezTo>
                  <a:pt x="2672477" y="5891963"/>
                  <a:pt x="2658256" y="5893883"/>
                  <a:pt x="2645764" y="5898880"/>
                </a:cubicBezTo>
                <a:cubicBezTo>
                  <a:pt x="2627323" y="5917321"/>
                  <a:pt x="2616129" y="5932435"/>
                  <a:pt x="2593299" y="5943850"/>
                </a:cubicBezTo>
                <a:cubicBezTo>
                  <a:pt x="2586232" y="5947383"/>
                  <a:pt x="2578308" y="5948847"/>
                  <a:pt x="2570813" y="5951346"/>
                </a:cubicBezTo>
                <a:cubicBezTo>
                  <a:pt x="2551163" y="5970996"/>
                  <a:pt x="2535254" y="5988560"/>
                  <a:pt x="2510853" y="6003811"/>
                </a:cubicBezTo>
                <a:cubicBezTo>
                  <a:pt x="2484307" y="6020402"/>
                  <a:pt x="2454740" y="6031854"/>
                  <a:pt x="2428407" y="6048782"/>
                </a:cubicBezTo>
                <a:cubicBezTo>
                  <a:pt x="2419491" y="6054514"/>
                  <a:pt x="2414741" y="6065388"/>
                  <a:pt x="2405922" y="6071267"/>
                </a:cubicBezTo>
                <a:cubicBezTo>
                  <a:pt x="2399348" y="6075649"/>
                  <a:pt x="2391004" y="6076492"/>
                  <a:pt x="2383436" y="6078762"/>
                </a:cubicBezTo>
                <a:cubicBezTo>
                  <a:pt x="2320297" y="6097704"/>
                  <a:pt x="2342845" y="6092056"/>
                  <a:pt x="2278505" y="6101247"/>
                </a:cubicBezTo>
                <a:cubicBezTo>
                  <a:pt x="2263515" y="6106244"/>
                  <a:pt x="2249296" y="6115111"/>
                  <a:pt x="2233535" y="6116237"/>
                </a:cubicBezTo>
                <a:cubicBezTo>
                  <a:pt x="2213444" y="6117672"/>
                  <a:pt x="2193641" y="6110487"/>
                  <a:pt x="2173574" y="6108742"/>
                </a:cubicBezTo>
                <a:cubicBezTo>
                  <a:pt x="2136157" y="6105488"/>
                  <a:pt x="2098623" y="6103745"/>
                  <a:pt x="2061148" y="6101247"/>
                </a:cubicBezTo>
                <a:cubicBezTo>
                  <a:pt x="2048656" y="6098749"/>
                  <a:pt x="2036031" y="6096842"/>
                  <a:pt x="2023672" y="6093752"/>
                </a:cubicBezTo>
                <a:cubicBezTo>
                  <a:pt x="1954538" y="6076469"/>
                  <a:pt x="2034824" y="6064887"/>
                  <a:pt x="1873771" y="6048782"/>
                </a:cubicBezTo>
                <a:lnTo>
                  <a:pt x="1798820" y="6041287"/>
                </a:lnTo>
                <a:cubicBezTo>
                  <a:pt x="1748580" y="6024539"/>
                  <a:pt x="1745102" y="6021666"/>
                  <a:pt x="1686394" y="6011306"/>
                </a:cubicBezTo>
                <a:cubicBezTo>
                  <a:pt x="1666558" y="6007806"/>
                  <a:pt x="1646373" y="6006660"/>
                  <a:pt x="1626433" y="6003811"/>
                </a:cubicBezTo>
                <a:cubicBezTo>
                  <a:pt x="1611389" y="6001662"/>
                  <a:pt x="1596365" y="5999296"/>
                  <a:pt x="1581463" y="5996316"/>
                </a:cubicBezTo>
                <a:cubicBezTo>
                  <a:pt x="1571362" y="5994296"/>
                  <a:pt x="1561680" y="5990278"/>
                  <a:pt x="1551482" y="5988821"/>
                </a:cubicBezTo>
                <a:cubicBezTo>
                  <a:pt x="1526626" y="5985270"/>
                  <a:pt x="1501515" y="5983824"/>
                  <a:pt x="1476531" y="5981326"/>
                </a:cubicBezTo>
                <a:cubicBezTo>
                  <a:pt x="1464039" y="5976329"/>
                  <a:pt x="1451304" y="5971903"/>
                  <a:pt x="1439056" y="5966336"/>
                </a:cubicBezTo>
                <a:cubicBezTo>
                  <a:pt x="1423799" y="5959401"/>
                  <a:pt x="1409706" y="5949924"/>
                  <a:pt x="1394086" y="5943850"/>
                </a:cubicBezTo>
                <a:cubicBezTo>
                  <a:pt x="1364633" y="5932396"/>
                  <a:pt x="1334125" y="5923863"/>
                  <a:pt x="1304145" y="5913870"/>
                </a:cubicBezTo>
                <a:cubicBezTo>
                  <a:pt x="1296650" y="5911372"/>
                  <a:pt x="1288434" y="5910440"/>
                  <a:pt x="1281659" y="5906375"/>
                </a:cubicBezTo>
                <a:cubicBezTo>
                  <a:pt x="1269167" y="5898880"/>
                  <a:pt x="1256305" y="5891971"/>
                  <a:pt x="1244184" y="5883890"/>
                </a:cubicBezTo>
                <a:cubicBezTo>
                  <a:pt x="1226302" y="5871968"/>
                  <a:pt x="1210641" y="5856603"/>
                  <a:pt x="1191718" y="5846414"/>
                </a:cubicBezTo>
                <a:cubicBezTo>
                  <a:pt x="1052572" y="5771489"/>
                  <a:pt x="1208712" y="5872733"/>
                  <a:pt x="1124263" y="5816434"/>
                </a:cubicBezTo>
                <a:cubicBezTo>
                  <a:pt x="1119266" y="5806441"/>
                  <a:pt x="1113195" y="5796916"/>
                  <a:pt x="1109272" y="5786454"/>
                </a:cubicBezTo>
                <a:cubicBezTo>
                  <a:pt x="1100647" y="5763455"/>
                  <a:pt x="1106569" y="5751297"/>
                  <a:pt x="1086787" y="5733988"/>
                </a:cubicBezTo>
                <a:cubicBezTo>
                  <a:pt x="1073229" y="5722125"/>
                  <a:pt x="1052627" y="5718421"/>
                  <a:pt x="1041817" y="5704008"/>
                </a:cubicBezTo>
                <a:cubicBezTo>
                  <a:pt x="1012971" y="5665547"/>
                  <a:pt x="1028164" y="5682860"/>
                  <a:pt x="996846" y="5651542"/>
                </a:cubicBezTo>
                <a:cubicBezTo>
                  <a:pt x="981066" y="5604202"/>
                  <a:pt x="979358" y="5630307"/>
                  <a:pt x="974361" y="559907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21" y="1772816"/>
            <a:ext cx="70217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Vrije vorm 6"/>
          <p:cNvSpPr/>
          <p:nvPr/>
        </p:nvSpPr>
        <p:spPr>
          <a:xfrm>
            <a:off x="0" y="1556793"/>
            <a:ext cx="9144000" cy="216024"/>
          </a:xfrm>
          <a:custGeom>
            <a:avLst/>
            <a:gdLst>
              <a:gd name="connsiteX0" fmla="*/ 0 w 8746760"/>
              <a:gd name="connsiteY0" fmla="*/ 37476 h 154458"/>
              <a:gd name="connsiteX1" fmla="*/ 209862 w 8746760"/>
              <a:gd name="connsiteY1" fmla="*/ 59961 h 154458"/>
              <a:gd name="connsiteX2" fmla="*/ 434714 w 8746760"/>
              <a:gd name="connsiteY2" fmla="*/ 44971 h 154458"/>
              <a:gd name="connsiteX3" fmla="*/ 584616 w 8746760"/>
              <a:gd name="connsiteY3" fmla="*/ 14990 h 154458"/>
              <a:gd name="connsiteX4" fmla="*/ 622091 w 8746760"/>
              <a:gd name="connsiteY4" fmla="*/ 7495 h 154458"/>
              <a:gd name="connsiteX5" fmla="*/ 674557 w 8746760"/>
              <a:gd name="connsiteY5" fmla="*/ 14990 h 154458"/>
              <a:gd name="connsiteX6" fmla="*/ 734518 w 8746760"/>
              <a:gd name="connsiteY6" fmla="*/ 0 h 154458"/>
              <a:gd name="connsiteX7" fmla="*/ 899409 w 8746760"/>
              <a:gd name="connsiteY7" fmla="*/ 7495 h 154458"/>
              <a:gd name="connsiteX8" fmla="*/ 951875 w 8746760"/>
              <a:gd name="connsiteY8" fmla="*/ 14990 h 154458"/>
              <a:gd name="connsiteX9" fmla="*/ 1026826 w 8746760"/>
              <a:gd name="connsiteY9" fmla="*/ 22485 h 154458"/>
              <a:gd name="connsiteX10" fmla="*/ 1116767 w 8746760"/>
              <a:gd name="connsiteY10" fmla="*/ 52466 h 154458"/>
              <a:gd name="connsiteX11" fmla="*/ 1154242 w 8746760"/>
              <a:gd name="connsiteY11" fmla="*/ 74951 h 154458"/>
              <a:gd name="connsiteX12" fmla="*/ 1184223 w 8746760"/>
              <a:gd name="connsiteY12" fmla="*/ 82446 h 154458"/>
              <a:gd name="connsiteX13" fmla="*/ 1281659 w 8746760"/>
              <a:gd name="connsiteY13" fmla="*/ 67456 h 154458"/>
              <a:gd name="connsiteX14" fmla="*/ 1334124 w 8746760"/>
              <a:gd name="connsiteY14" fmla="*/ 74951 h 154458"/>
              <a:gd name="connsiteX15" fmla="*/ 1416570 w 8746760"/>
              <a:gd name="connsiteY15" fmla="*/ 59961 h 154458"/>
              <a:gd name="connsiteX16" fmla="*/ 1514006 w 8746760"/>
              <a:gd name="connsiteY16" fmla="*/ 74951 h 154458"/>
              <a:gd name="connsiteX17" fmla="*/ 1566472 w 8746760"/>
              <a:gd name="connsiteY17" fmla="*/ 67456 h 154458"/>
              <a:gd name="connsiteX18" fmla="*/ 1746354 w 8746760"/>
              <a:gd name="connsiteY18" fmla="*/ 44971 h 154458"/>
              <a:gd name="connsiteX19" fmla="*/ 1783829 w 8746760"/>
              <a:gd name="connsiteY19" fmla="*/ 52466 h 154458"/>
              <a:gd name="connsiteX20" fmla="*/ 1843790 w 8746760"/>
              <a:gd name="connsiteY20" fmla="*/ 59961 h 154458"/>
              <a:gd name="connsiteX21" fmla="*/ 1963711 w 8746760"/>
              <a:gd name="connsiteY21" fmla="*/ 67456 h 154458"/>
              <a:gd name="connsiteX22" fmla="*/ 2016177 w 8746760"/>
              <a:gd name="connsiteY22" fmla="*/ 74951 h 154458"/>
              <a:gd name="connsiteX23" fmla="*/ 2038662 w 8746760"/>
              <a:gd name="connsiteY23" fmla="*/ 67456 h 154458"/>
              <a:gd name="connsiteX24" fmla="*/ 2128603 w 8746760"/>
              <a:gd name="connsiteY24" fmla="*/ 74951 h 154458"/>
              <a:gd name="connsiteX25" fmla="*/ 2211049 w 8746760"/>
              <a:gd name="connsiteY25" fmla="*/ 74951 h 154458"/>
              <a:gd name="connsiteX26" fmla="*/ 2286000 w 8746760"/>
              <a:gd name="connsiteY26" fmla="*/ 67456 h 154458"/>
              <a:gd name="connsiteX27" fmla="*/ 2398426 w 8746760"/>
              <a:gd name="connsiteY27" fmla="*/ 52466 h 154458"/>
              <a:gd name="connsiteX28" fmla="*/ 2533337 w 8746760"/>
              <a:gd name="connsiteY28" fmla="*/ 22485 h 154458"/>
              <a:gd name="connsiteX29" fmla="*/ 2593298 w 8746760"/>
              <a:gd name="connsiteY29" fmla="*/ 29980 h 154458"/>
              <a:gd name="connsiteX30" fmla="*/ 2713219 w 8746760"/>
              <a:gd name="connsiteY30" fmla="*/ 44971 h 154458"/>
              <a:gd name="connsiteX31" fmla="*/ 2773180 w 8746760"/>
              <a:gd name="connsiteY31" fmla="*/ 37476 h 154458"/>
              <a:gd name="connsiteX32" fmla="*/ 2795665 w 8746760"/>
              <a:gd name="connsiteY32" fmla="*/ 29980 h 154458"/>
              <a:gd name="connsiteX33" fmla="*/ 2953062 w 8746760"/>
              <a:gd name="connsiteY33" fmla="*/ 37476 h 154458"/>
              <a:gd name="connsiteX34" fmla="*/ 3013023 w 8746760"/>
              <a:gd name="connsiteY34" fmla="*/ 29980 h 154458"/>
              <a:gd name="connsiteX35" fmla="*/ 3102964 w 8746760"/>
              <a:gd name="connsiteY35" fmla="*/ 59961 h 154458"/>
              <a:gd name="connsiteX36" fmla="*/ 3170419 w 8746760"/>
              <a:gd name="connsiteY36" fmla="*/ 74951 h 154458"/>
              <a:gd name="connsiteX37" fmla="*/ 3282846 w 8746760"/>
              <a:gd name="connsiteY37" fmla="*/ 89941 h 154458"/>
              <a:gd name="connsiteX38" fmla="*/ 3320321 w 8746760"/>
              <a:gd name="connsiteY38" fmla="*/ 97436 h 154458"/>
              <a:gd name="connsiteX39" fmla="*/ 3417757 w 8746760"/>
              <a:gd name="connsiteY39" fmla="*/ 89941 h 154458"/>
              <a:gd name="connsiteX40" fmla="*/ 3470223 w 8746760"/>
              <a:gd name="connsiteY40" fmla="*/ 82446 h 154458"/>
              <a:gd name="connsiteX41" fmla="*/ 3537678 w 8746760"/>
              <a:gd name="connsiteY41" fmla="*/ 89941 h 154458"/>
              <a:gd name="connsiteX42" fmla="*/ 3740046 w 8746760"/>
              <a:gd name="connsiteY42" fmla="*/ 97436 h 154458"/>
              <a:gd name="connsiteX43" fmla="*/ 3792511 w 8746760"/>
              <a:gd name="connsiteY43" fmla="*/ 104931 h 154458"/>
              <a:gd name="connsiteX44" fmla="*/ 3912432 w 8746760"/>
              <a:gd name="connsiteY44" fmla="*/ 89941 h 154458"/>
              <a:gd name="connsiteX45" fmla="*/ 3987383 w 8746760"/>
              <a:gd name="connsiteY45" fmla="*/ 97436 h 154458"/>
              <a:gd name="connsiteX46" fmla="*/ 4174760 w 8746760"/>
              <a:gd name="connsiteY46" fmla="*/ 112426 h 154458"/>
              <a:gd name="connsiteX47" fmla="*/ 4594485 w 8746760"/>
              <a:gd name="connsiteY47" fmla="*/ 89941 h 154458"/>
              <a:gd name="connsiteX48" fmla="*/ 4669436 w 8746760"/>
              <a:gd name="connsiteY48" fmla="*/ 97436 h 154458"/>
              <a:gd name="connsiteX49" fmla="*/ 4766872 w 8746760"/>
              <a:gd name="connsiteY49" fmla="*/ 82446 h 154458"/>
              <a:gd name="connsiteX50" fmla="*/ 4811842 w 8746760"/>
              <a:gd name="connsiteY50" fmla="*/ 74951 h 154458"/>
              <a:gd name="connsiteX51" fmla="*/ 4924268 w 8746760"/>
              <a:gd name="connsiteY51" fmla="*/ 59961 h 154458"/>
              <a:gd name="connsiteX52" fmla="*/ 4961744 w 8746760"/>
              <a:gd name="connsiteY52" fmla="*/ 52466 h 154458"/>
              <a:gd name="connsiteX53" fmla="*/ 5216577 w 8746760"/>
              <a:gd name="connsiteY53" fmla="*/ 44971 h 154458"/>
              <a:gd name="connsiteX54" fmla="*/ 5636301 w 8746760"/>
              <a:gd name="connsiteY54" fmla="*/ 59961 h 154458"/>
              <a:gd name="connsiteX55" fmla="*/ 5838668 w 8746760"/>
              <a:gd name="connsiteY55" fmla="*/ 74951 h 154458"/>
              <a:gd name="connsiteX56" fmla="*/ 5966085 w 8746760"/>
              <a:gd name="connsiteY56" fmla="*/ 67456 h 154458"/>
              <a:gd name="connsiteX57" fmla="*/ 6056026 w 8746760"/>
              <a:gd name="connsiteY57" fmla="*/ 82446 h 154458"/>
              <a:gd name="connsiteX58" fmla="*/ 6325849 w 8746760"/>
              <a:gd name="connsiteY58" fmla="*/ 97436 h 154458"/>
              <a:gd name="connsiteX59" fmla="*/ 6415790 w 8746760"/>
              <a:gd name="connsiteY59" fmla="*/ 112426 h 154458"/>
              <a:gd name="connsiteX60" fmla="*/ 6775554 w 8746760"/>
              <a:gd name="connsiteY60" fmla="*/ 127417 h 154458"/>
              <a:gd name="connsiteX61" fmla="*/ 6917960 w 8746760"/>
              <a:gd name="connsiteY61" fmla="*/ 119921 h 154458"/>
              <a:gd name="connsiteX62" fmla="*/ 7060367 w 8746760"/>
              <a:gd name="connsiteY62" fmla="*/ 134912 h 154458"/>
              <a:gd name="connsiteX63" fmla="*/ 7180288 w 8746760"/>
              <a:gd name="connsiteY63" fmla="*/ 119921 h 154458"/>
              <a:gd name="connsiteX64" fmla="*/ 7315200 w 8746760"/>
              <a:gd name="connsiteY64" fmla="*/ 149902 h 154458"/>
              <a:gd name="connsiteX65" fmla="*/ 7525062 w 8746760"/>
              <a:gd name="connsiteY65" fmla="*/ 142407 h 154458"/>
              <a:gd name="connsiteX66" fmla="*/ 7562537 w 8746760"/>
              <a:gd name="connsiteY66" fmla="*/ 134912 h 154458"/>
              <a:gd name="connsiteX67" fmla="*/ 7689954 w 8746760"/>
              <a:gd name="connsiteY67" fmla="*/ 127417 h 154458"/>
              <a:gd name="connsiteX68" fmla="*/ 7794885 w 8746760"/>
              <a:gd name="connsiteY68" fmla="*/ 112426 h 154458"/>
              <a:gd name="connsiteX69" fmla="*/ 7922301 w 8746760"/>
              <a:gd name="connsiteY69" fmla="*/ 89941 h 154458"/>
              <a:gd name="connsiteX70" fmla="*/ 8169639 w 8746760"/>
              <a:gd name="connsiteY70" fmla="*/ 59961 h 154458"/>
              <a:gd name="connsiteX71" fmla="*/ 8544393 w 8746760"/>
              <a:gd name="connsiteY71" fmla="*/ 67456 h 154458"/>
              <a:gd name="connsiteX72" fmla="*/ 8746760 w 8746760"/>
              <a:gd name="connsiteY72" fmla="*/ 74951 h 15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746760" h="154458">
                <a:moveTo>
                  <a:pt x="0" y="37476"/>
                </a:moveTo>
                <a:cubicBezTo>
                  <a:pt x="86153" y="71937"/>
                  <a:pt x="44232" y="59961"/>
                  <a:pt x="209862" y="59961"/>
                </a:cubicBezTo>
                <a:cubicBezTo>
                  <a:pt x="264845" y="59961"/>
                  <a:pt x="373341" y="50085"/>
                  <a:pt x="434714" y="44971"/>
                </a:cubicBezTo>
                <a:lnTo>
                  <a:pt x="584616" y="14990"/>
                </a:lnTo>
                <a:lnTo>
                  <a:pt x="622091" y="7495"/>
                </a:lnTo>
                <a:cubicBezTo>
                  <a:pt x="639580" y="9993"/>
                  <a:pt x="656930" y="16165"/>
                  <a:pt x="674557" y="14990"/>
                </a:cubicBezTo>
                <a:cubicBezTo>
                  <a:pt x="695113" y="13620"/>
                  <a:pt x="734518" y="0"/>
                  <a:pt x="734518" y="0"/>
                </a:cubicBezTo>
                <a:cubicBezTo>
                  <a:pt x="789482" y="2498"/>
                  <a:pt x="844519" y="3710"/>
                  <a:pt x="899409" y="7495"/>
                </a:cubicBezTo>
                <a:cubicBezTo>
                  <a:pt x="917033" y="8710"/>
                  <a:pt x="934330" y="12926"/>
                  <a:pt x="951875" y="14990"/>
                </a:cubicBezTo>
                <a:cubicBezTo>
                  <a:pt x="976811" y="17924"/>
                  <a:pt x="1001842" y="19987"/>
                  <a:pt x="1026826" y="22485"/>
                </a:cubicBezTo>
                <a:cubicBezTo>
                  <a:pt x="1118842" y="77697"/>
                  <a:pt x="1002109" y="14247"/>
                  <a:pt x="1116767" y="52466"/>
                </a:cubicBezTo>
                <a:cubicBezTo>
                  <a:pt x="1130587" y="57073"/>
                  <a:pt x="1140930" y="69035"/>
                  <a:pt x="1154242" y="74951"/>
                </a:cubicBezTo>
                <a:cubicBezTo>
                  <a:pt x="1163655" y="79135"/>
                  <a:pt x="1174229" y="79948"/>
                  <a:pt x="1184223" y="82446"/>
                </a:cubicBezTo>
                <a:cubicBezTo>
                  <a:pt x="1216702" y="77449"/>
                  <a:pt x="1248839" y="69097"/>
                  <a:pt x="1281659" y="67456"/>
                </a:cubicBezTo>
                <a:cubicBezTo>
                  <a:pt x="1299303" y="66574"/>
                  <a:pt x="1316485" y="75931"/>
                  <a:pt x="1334124" y="74951"/>
                </a:cubicBezTo>
                <a:cubicBezTo>
                  <a:pt x="1362014" y="73402"/>
                  <a:pt x="1389088" y="64958"/>
                  <a:pt x="1416570" y="59961"/>
                </a:cubicBezTo>
                <a:cubicBezTo>
                  <a:pt x="1429187" y="62064"/>
                  <a:pt x="1504363" y="74951"/>
                  <a:pt x="1514006" y="74951"/>
                </a:cubicBezTo>
                <a:cubicBezTo>
                  <a:pt x="1531672" y="74951"/>
                  <a:pt x="1548983" y="69954"/>
                  <a:pt x="1566472" y="67456"/>
                </a:cubicBezTo>
                <a:cubicBezTo>
                  <a:pt x="1634186" y="44885"/>
                  <a:pt x="1612912" y="50103"/>
                  <a:pt x="1746354" y="44971"/>
                </a:cubicBezTo>
                <a:cubicBezTo>
                  <a:pt x="1759084" y="44481"/>
                  <a:pt x="1771238" y="50529"/>
                  <a:pt x="1783829" y="52466"/>
                </a:cubicBezTo>
                <a:cubicBezTo>
                  <a:pt x="1803737" y="55529"/>
                  <a:pt x="1823717" y="58288"/>
                  <a:pt x="1843790" y="59961"/>
                </a:cubicBezTo>
                <a:cubicBezTo>
                  <a:pt x="1883703" y="63287"/>
                  <a:pt x="1923737" y="64958"/>
                  <a:pt x="1963711" y="67456"/>
                </a:cubicBezTo>
                <a:cubicBezTo>
                  <a:pt x="1981200" y="69954"/>
                  <a:pt x="1998511" y="74951"/>
                  <a:pt x="2016177" y="74951"/>
                </a:cubicBezTo>
                <a:cubicBezTo>
                  <a:pt x="2024077" y="74951"/>
                  <a:pt x="2030762" y="67456"/>
                  <a:pt x="2038662" y="67456"/>
                </a:cubicBezTo>
                <a:cubicBezTo>
                  <a:pt x="2068746" y="67456"/>
                  <a:pt x="2098623" y="72453"/>
                  <a:pt x="2128603" y="74951"/>
                </a:cubicBezTo>
                <a:cubicBezTo>
                  <a:pt x="2261114" y="52866"/>
                  <a:pt x="2095820" y="74951"/>
                  <a:pt x="2211049" y="74951"/>
                </a:cubicBezTo>
                <a:cubicBezTo>
                  <a:pt x="2236157" y="74951"/>
                  <a:pt x="2261030" y="70084"/>
                  <a:pt x="2286000" y="67456"/>
                </a:cubicBezTo>
                <a:cubicBezTo>
                  <a:pt x="2360695" y="59593"/>
                  <a:pt x="2336422" y="62800"/>
                  <a:pt x="2398426" y="52466"/>
                </a:cubicBezTo>
                <a:cubicBezTo>
                  <a:pt x="2487344" y="22826"/>
                  <a:pt x="2442325" y="32597"/>
                  <a:pt x="2533337" y="22485"/>
                </a:cubicBezTo>
                <a:cubicBezTo>
                  <a:pt x="2553324" y="24983"/>
                  <a:pt x="2573255" y="27976"/>
                  <a:pt x="2593298" y="29980"/>
                </a:cubicBezTo>
                <a:cubicBezTo>
                  <a:pt x="2704635" y="41114"/>
                  <a:pt x="2650242" y="29227"/>
                  <a:pt x="2713219" y="44971"/>
                </a:cubicBezTo>
                <a:cubicBezTo>
                  <a:pt x="2733206" y="42473"/>
                  <a:pt x="2753362" y="41079"/>
                  <a:pt x="2773180" y="37476"/>
                </a:cubicBezTo>
                <a:cubicBezTo>
                  <a:pt x="2780953" y="36063"/>
                  <a:pt x="2787764" y="29980"/>
                  <a:pt x="2795665" y="29980"/>
                </a:cubicBezTo>
                <a:cubicBezTo>
                  <a:pt x="2848190" y="29980"/>
                  <a:pt x="2900596" y="34977"/>
                  <a:pt x="2953062" y="37476"/>
                </a:cubicBezTo>
                <a:cubicBezTo>
                  <a:pt x="2973049" y="34977"/>
                  <a:pt x="2992925" y="28640"/>
                  <a:pt x="3013023" y="29980"/>
                </a:cubicBezTo>
                <a:cubicBezTo>
                  <a:pt x="3051358" y="32536"/>
                  <a:pt x="3068623" y="50149"/>
                  <a:pt x="3102964" y="59961"/>
                </a:cubicBezTo>
                <a:cubicBezTo>
                  <a:pt x="3125111" y="66289"/>
                  <a:pt x="3147833" y="70434"/>
                  <a:pt x="3170419" y="74951"/>
                </a:cubicBezTo>
                <a:cubicBezTo>
                  <a:pt x="3229263" y="86720"/>
                  <a:pt x="3212854" y="79942"/>
                  <a:pt x="3282846" y="89941"/>
                </a:cubicBezTo>
                <a:cubicBezTo>
                  <a:pt x="3295457" y="91743"/>
                  <a:pt x="3307829" y="94938"/>
                  <a:pt x="3320321" y="97436"/>
                </a:cubicBezTo>
                <a:cubicBezTo>
                  <a:pt x="3352800" y="94938"/>
                  <a:pt x="3385344" y="93182"/>
                  <a:pt x="3417757" y="89941"/>
                </a:cubicBezTo>
                <a:cubicBezTo>
                  <a:pt x="3435336" y="88183"/>
                  <a:pt x="3452557" y="82446"/>
                  <a:pt x="3470223" y="82446"/>
                </a:cubicBezTo>
                <a:cubicBezTo>
                  <a:pt x="3492846" y="82446"/>
                  <a:pt x="3515089" y="88686"/>
                  <a:pt x="3537678" y="89941"/>
                </a:cubicBezTo>
                <a:cubicBezTo>
                  <a:pt x="3605076" y="93685"/>
                  <a:pt x="3672590" y="94938"/>
                  <a:pt x="3740046" y="97436"/>
                </a:cubicBezTo>
                <a:cubicBezTo>
                  <a:pt x="3757534" y="99934"/>
                  <a:pt x="3774845" y="104931"/>
                  <a:pt x="3792511" y="104931"/>
                </a:cubicBezTo>
                <a:cubicBezTo>
                  <a:pt x="3811404" y="104931"/>
                  <a:pt x="3889202" y="93260"/>
                  <a:pt x="3912432" y="89941"/>
                </a:cubicBezTo>
                <a:lnTo>
                  <a:pt x="3987383" y="97436"/>
                </a:lnTo>
                <a:lnTo>
                  <a:pt x="4174760" y="112426"/>
                </a:lnTo>
                <a:cubicBezTo>
                  <a:pt x="4300600" y="103748"/>
                  <a:pt x="4467198" y="89941"/>
                  <a:pt x="4594485" y="89941"/>
                </a:cubicBezTo>
                <a:cubicBezTo>
                  <a:pt x="4619593" y="89941"/>
                  <a:pt x="4644452" y="94938"/>
                  <a:pt x="4669436" y="97436"/>
                </a:cubicBezTo>
                <a:cubicBezTo>
                  <a:pt x="4728102" y="82769"/>
                  <a:pt x="4674379" y="94778"/>
                  <a:pt x="4766872" y="82446"/>
                </a:cubicBezTo>
                <a:cubicBezTo>
                  <a:pt x="4781935" y="80438"/>
                  <a:pt x="4796798" y="77100"/>
                  <a:pt x="4811842" y="74951"/>
                </a:cubicBezTo>
                <a:cubicBezTo>
                  <a:pt x="4864903" y="67371"/>
                  <a:pt x="4873289" y="68457"/>
                  <a:pt x="4924268" y="59961"/>
                </a:cubicBezTo>
                <a:cubicBezTo>
                  <a:pt x="4936834" y="57867"/>
                  <a:pt x="4949021" y="53118"/>
                  <a:pt x="4961744" y="52466"/>
                </a:cubicBezTo>
                <a:cubicBezTo>
                  <a:pt x="5046614" y="48114"/>
                  <a:pt x="5131633" y="47469"/>
                  <a:pt x="5216577" y="44971"/>
                </a:cubicBezTo>
                <a:cubicBezTo>
                  <a:pt x="5748527" y="56792"/>
                  <a:pt x="5400862" y="41374"/>
                  <a:pt x="5636301" y="59961"/>
                </a:cubicBezTo>
                <a:lnTo>
                  <a:pt x="5838668" y="74951"/>
                </a:lnTo>
                <a:cubicBezTo>
                  <a:pt x="5881140" y="72453"/>
                  <a:pt x="5923565" y="65990"/>
                  <a:pt x="5966085" y="67456"/>
                </a:cubicBezTo>
                <a:cubicBezTo>
                  <a:pt x="5996461" y="68503"/>
                  <a:pt x="6025818" y="79090"/>
                  <a:pt x="6056026" y="82446"/>
                </a:cubicBezTo>
                <a:cubicBezTo>
                  <a:pt x="6105477" y="87940"/>
                  <a:pt x="6292299" y="95838"/>
                  <a:pt x="6325849" y="97436"/>
                </a:cubicBezTo>
                <a:cubicBezTo>
                  <a:pt x="6355829" y="102433"/>
                  <a:pt x="6385631" y="108656"/>
                  <a:pt x="6415790" y="112426"/>
                </a:cubicBezTo>
                <a:cubicBezTo>
                  <a:pt x="6518419" y="125254"/>
                  <a:pt x="6705880" y="125481"/>
                  <a:pt x="6775554" y="127417"/>
                </a:cubicBezTo>
                <a:cubicBezTo>
                  <a:pt x="6823023" y="124918"/>
                  <a:pt x="6870442" y="118671"/>
                  <a:pt x="6917960" y="119921"/>
                </a:cubicBezTo>
                <a:cubicBezTo>
                  <a:pt x="6965675" y="121177"/>
                  <a:pt x="7012666" y="133208"/>
                  <a:pt x="7060367" y="134912"/>
                </a:cubicBezTo>
                <a:cubicBezTo>
                  <a:pt x="7075488" y="135452"/>
                  <a:pt x="7160003" y="122819"/>
                  <a:pt x="7180288" y="119921"/>
                </a:cubicBezTo>
                <a:cubicBezTo>
                  <a:pt x="7225259" y="129915"/>
                  <a:pt x="7269230" y="146904"/>
                  <a:pt x="7315200" y="149902"/>
                </a:cubicBezTo>
                <a:cubicBezTo>
                  <a:pt x="7385050" y="154458"/>
                  <a:pt x="7455192" y="146642"/>
                  <a:pt x="7525062" y="142407"/>
                </a:cubicBezTo>
                <a:cubicBezTo>
                  <a:pt x="7537778" y="141636"/>
                  <a:pt x="7549850" y="136065"/>
                  <a:pt x="7562537" y="134912"/>
                </a:cubicBezTo>
                <a:cubicBezTo>
                  <a:pt x="7604908" y="131060"/>
                  <a:pt x="7647482" y="129915"/>
                  <a:pt x="7689954" y="127417"/>
                </a:cubicBezTo>
                <a:lnTo>
                  <a:pt x="7794885" y="112426"/>
                </a:lnTo>
                <a:cubicBezTo>
                  <a:pt x="7837463" y="105558"/>
                  <a:pt x="7879486" y="95131"/>
                  <a:pt x="7922301" y="89941"/>
                </a:cubicBezTo>
                <a:lnTo>
                  <a:pt x="8169639" y="59961"/>
                </a:lnTo>
                <a:cubicBezTo>
                  <a:pt x="8568399" y="90635"/>
                  <a:pt x="8166724" y="67456"/>
                  <a:pt x="8544393" y="67456"/>
                </a:cubicBezTo>
                <a:cubicBezTo>
                  <a:pt x="8611895" y="67456"/>
                  <a:pt x="8679258" y="74951"/>
                  <a:pt x="8746760" y="74951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3779912" y="19795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competentie</a:t>
            </a:r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3923928" y="1196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vaardigheid</a:t>
            </a:r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4211960" y="9087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gedrag</a:t>
            </a:r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4211960" y="6113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kennis</a:t>
            </a:r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1259632" y="476672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smtClean="0">
                <a:solidFill>
                  <a:schemeClr val="bg1"/>
                </a:solidFill>
              </a:rPr>
              <a:t>prikkels</a:t>
            </a:r>
            <a:endParaRPr lang="nl-BE">
              <a:solidFill>
                <a:schemeClr val="bg1"/>
              </a:solidFill>
            </a:endParaRPr>
          </a:p>
        </p:txBody>
      </p:sp>
      <p:cxnSp>
        <p:nvCxnSpPr>
          <p:cNvPr id="16" name="Rechte verbindingslijn met pijl 15"/>
          <p:cNvCxnSpPr/>
          <p:nvPr/>
        </p:nvCxnSpPr>
        <p:spPr>
          <a:xfrm rot="5400000">
            <a:off x="1618877" y="1196752"/>
            <a:ext cx="576858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6804248" y="539388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BE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BE"/>
              <a:t>kansen</a:t>
            </a:r>
          </a:p>
        </p:txBody>
      </p:sp>
      <p:cxnSp>
        <p:nvCxnSpPr>
          <p:cNvPr id="20" name="Rechte verbindingslijn met pijl 19"/>
          <p:cNvCxnSpPr/>
          <p:nvPr/>
        </p:nvCxnSpPr>
        <p:spPr>
          <a:xfrm rot="5400000">
            <a:off x="7163494" y="1259468"/>
            <a:ext cx="576858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3779912" y="24208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mtClean="0"/>
              <a:t>leervermogen</a:t>
            </a:r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-36512" y="1664806"/>
            <a:ext cx="9180512" cy="5229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="" xmlns:p14="http://schemas.microsoft.com/office/powerpoint/2010/main" val="38625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hthoek 9"/>
          <p:cNvSpPr>
            <a:spLocks noChangeArrowheads="1"/>
          </p:cNvSpPr>
          <p:nvPr/>
        </p:nvSpPr>
        <p:spPr bwMode="auto">
          <a:xfrm>
            <a:off x="1071538" y="3429000"/>
            <a:ext cx="41857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dirty="0" err="1" smtClean="0">
                <a:solidFill>
                  <a:schemeClr val="bg1"/>
                </a:solidFill>
                <a:latin typeface="Swift-Regular"/>
              </a:rPr>
              <a:t>google</a:t>
            </a:r>
            <a:r>
              <a:rPr lang="nl-BE" dirty="0" smtClean="0">
                <a:solidFill>
                  <a:schemeClr val="bg1"/>
                </a:solidFill>
                <a:latin typeface="Swift-Regular"/>
              </a:rPr>
              <a:t> </a:t>
            </a:r>
            <a:r>
              <a:rPr lang="nl-BE" dirty="0" err="1" smtClean="0">
                <a:solidFill>
                  <a:schemeClr val="bg1"/>
                </a:solidFill>
                <a:latin typeface="Swift-Regular"/>
              </a:rPr>
              <a:t>earth</a:t>
            </a:r>
            <a:r>
              <a:rPr lang="nl-BE" dirty="0" smtClean="0">
                <a:solidFill>
                  <a:schemeClr val="bg1"/>
                </a:solidFill>
                <a:latin typeface="Swift-Regular"/>
              </a:rPr>
              <a:t> ... verbetert ... </a:t>
            </a:r>
            <a:r>
              <a:rPr lang="nl-BE" dirty="0" err="1" smtClean="0">
                <a:solidFill>
                  <a:schemeClr val="bg1"/>
                </a:solidFill>
                <a:latin typeface="Swift-Regular"/>
              </a:rPr>
              <a:t>werolessen</a:t>
            </a:r>
            <a:endParaRPr lang="nl-BE" dirty="0" smtClean="0">
              <a:solidFill>
                <a:schemeClr val="bg1"/>
              </a:solidFill>
              <a:latin typeface="Swift-Regular"/>
              <a:hlinkClick r:id="rId2" action="ppaction://hlinksldjump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071538" y="313110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bg1"/>
                </a:solidFill>
                <a:latin typeface="Swift-Regular"/>
              </a:rPr>
              <a:t>mindmapping</a:t>
            </a:r>
            <a:r>
              <a:rPr lang="nl-BE" dirty="0" smtClean="0">
                <a:solidFill>
                  <a:schemeClr val="bg1"/>
                </a:solidFill>
                <a:latin typeface="Swift-Regular"/>
              </a:rPr>
              <a:t>… verbetert … taalverwerving en woordspinnen</a:t>
            </a:r>
            <a:endParaRPr lang="nl-BE" dirty="0">
              <a:solidFill>
                <a:schemeClr val="bg1"/>
              </a:solidFill>
              <a:latin typeface="Swift-Regular"/>
            </a:endParaRPr>
          </a:p>
        </p:txBody>
      </p:sp>
      <p:sp>
        <p:nvSpPr>
          <p:cNvPr id="15362" name="Tekstvak 6"/>
          <p:cNvSpPr txBox="1">
            <a:spLocks noChangeArrowheads="1"/>
          </p:cNvSpPr>
          <p:nvPr/>
        </p:nvSpPr>
        <p:spPr bwMode="auto">
          <a:xfrm>
            <a:off x="1000100" y="1500174"/>
            <a:ext cx="57502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Swift-Regular"/>
              </a:rPr>
              <a:t>een </a:t>
            </a:r>
            <a:r>
              <a:rPr lang="nl-BE" dirty="0" err="1" smtClean="0">
                <a:solidFill>
                  <a:schemeClr val="bg1"/>
                </a:solidFill>
                <a:latin typeface="Swift-Regular"/>
              </a:rPr>
              <a:t>beamer</a:t>
            </a:r>
            <a:r>
              <a:rPr lang="nl-BE" dirty="0" smtClean="0">
                <a:solidFill>
                  <a:schemeClr val="bg1"/>
                </a:solidFill>
                <a:latin typeface="Swift-Regular"/>
              </a:rPr>
              <a:t>… vervangt … </a:t>
            </a:r>
            <a:r>
              <a:rPr lang="nl-BE" i="1" dirty="0" smtClean="0">
                <a:solidFill>
                  <a:schemeClr val="bg1"/>
                </a:solidFill>
                <a:latin typeface="Swift-RegularItalic"/>
              </a:rPr>
              <a:t>wandplaten</a:t>
            </a:r>
            <a:endParaRPr lang="nl-BE" i="1" dirty="0">
              <a:solidFill>
                <a:schemeClr val="bg1"/>
              </a:solidFill>
              <a:latin typeface="Swift-RegularItalic"/>
            </a:endParaRPr>
          </a:p>
          <a:p>
            <a:r>
              <a:rPr lang="nl-BE" dirty="0" smtClean="0">
                <a:solidFill>
                  <a:schemeClr val="bg1"/>
                </a:solidFill>
                <a:latin typeface="Swift-Regular"/>
              </a:rPr>
              <a:t>een interactief </a:t>
            </a:r>
            <a:r>
              <a:rPr lang="nl-BE" dirty="0" err="1" smtClean="0">
                <a:solidFill>
                  <a:schemeClr val="bg1"/>
                </a:solidFill>
                <a:latin typeface="Swift-Regular"/>
              </a:rPr>
              <a:t>whiteboard</a:t>
            </a:r>
            <a:r>
              <a:rPr lang="nl-BE" dirty="0" smtClean="0">
                <a:solidFill>
                  <a:schemeClr val="bg1"/>
                </a:solidFill>
                <a:latin typeface="Swift-Regular"/>
              </a:rPr>
              <a:t>… vervangt … </a:t>
            </a:r>
            <a:r>
              <a:rPr lang="nl-BE" i="1" dirty="0" smtClean="0">
                <a:solidFill>
                  <a:schemeClr val="bg1"/>
                </a:solidFill>
                <a:latin typeface="Swift-Regular"/>
              </a:rPr>
              <a:t>schoolborden</a:t>
            </a:r>
            <a:endParaRPr lang="nl-BE" i="1" dirty="0">
              <a:solidFill>
                <a:schemeClr val="bg1"/>
              </a:solidFill>
              <a:latin typeface="Swift-Regular"/>
            </a:endParaRPr>
          </a:p>
          <a:p>
            <a:r>
              <a:rPr lang="nl-BE" dirty="0" smtClean="0">
                <a:solidFill>
                  <a:schemeClr val="bg1"/>
                </a:solidFill>
                <a:latin typeface="Swift-Regular"/>
              </a:rPr>
              <a:t>online oefeningen … vervangen … </a:t>
            </a:r>
            <a:r>
              <a:rPr lang="nl-BE" i="1" dirty="0" smtClean="0">
                <a:solidFill>
                  <a:schemeClr val="bg1"/>
                </a:solidFill>
                <a:latin typeface="Swift-Regular"/>
              </a:rPr>
              <a:t>tafelrijtjes</a:t>
            </a:r>
            <a:endParaRPr lang="nl-BE" i="1" dirty="0">
              <a:solidFill>
                <a:schemeClr val="bg1"/>
              </a:solidFill>
              <a:latin typeface="Swift-Regular"/>
            </a:endParaRPr>
          </a:p>
        </p:txBody>
      </p:sp>
      <p:sp>
        <p:nvSpPr>
          <p:cNvPr id="15364" name="Tekstvak 8"/>
          <p:cNvSpPr txBox="1">
            <a:spLocks noChangeArrowheads="1"/>
          </p:cNvSpPr>
          <p:nvPr/>
        </p:nvSpPr>
        <p:spPr bwMode="auto">
          <a:xfrm>
            <a:off x="714381" y="4214818"/>
            <a:ext cx="32768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 dirty="0" smtClean="0">
                <a:solidFill>
                  <a:srgbClr val="FFFF00"/>
                </a:solidFill>
                <a:latin typeface="Calibri" pitchFamily="34" charset="0"/>
              </a:rPr>
              <a:t>ICT om “leren” te vernieuwen</a:t>
            </a:r>
            <a:endParaRPr lang="nl-BE" sz="2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365" name="Tekstvak 9"/>
          <p:cNvSpPr txBox="1">
            <a:spLocks noChangeArrowheads="1"/>
          </p:cNvSpPr>
          <p:nvPr/>
        </p:nvSpPr>
        <p:spPr bwMode="auto">
          <a:xfrm>
            <a:off x="642910" y="2571744"/>
            <a:ext cx="36052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 dirty="0" smtClean="0">
                <a:solidFill>
                  <a:srgbClr val="FFFF00"/>
                </a:solidFill>
                <a:latin typeface="Calibri" pitchFamily="34" charset="0"/>
              </a:rPr>
              <a:t>ICT om het “leren” te verbeteren</a:t>
            </a:r>
            <a:endParaRPr lang="nl-BE" sz="2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366" name="Tekstvak 10"/>
          <p:cNvSpPr txBox="1">
            <a:spLocks noChangeArrowheads="1"/>
          </p:cNvSpPr>
          <p:nvPr/>
        </p:nvSpPr>
        <p:spPr bwMode="auto">
          <a:xfrm>
            <a:off x="571505" y="1133462"/>
            <a:ext cx="76935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000" dirty="0" smtClean="0">
                <a:solidFill>
                  <a:srgbClr val="FFFF00"/>
                </a:solidFill>
                <a:latin typeface="Calibri" pitchFamily="34" charset="0"/>
              </a:rPr>
              <a:t>ICT om het “leren” aangenamer, efficiënter, gedifferentieerder te maken</a:t>
            </a:r>
            <a:endParaRPr lang="nl-BE" sz="20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177972" y="4559866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Swift-Regular"/>
              </a:rPr>
              <a:t>dropbox</a:t>
            </a:r>
            <a:endParaRPr lang="nl-NL" dirty="0">
              <a:solidFill>
                <a:schemeClr val="bg1"/>
              </a:solidFill>
              <a:latin typeface="Swift-Regular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187624" y="49411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 smtClean="0">
                <a:solidFill>
                  <a:schemeClr val="bg1"/>
                </a:solidFill>
                <a:latin typeface="Swift-Regular"/>
              </a:rPr>
              <a:t>fundels</a:t>
            </a:r>
            <a:endParaRPr lang="nl-BE" dirty="0">
              <a:solidFill>
                <a:schemeClr val="bg1"/>
              </a:solidFill>
              <a:latin typeface="Swift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  <p:bldP spid="16" grpId="0"/>
      <p:bldP spid="15362" grpId="0" uiExpand="1" build="p"/>
      <p:bldP spid="15364" grpId="0"/>
      <p:bldP spid="15365" grpId="0"/>
      <p:bldP spid="15366" grpId="0"/>
      <p:bldP spid="1537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CRAZU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484313"/>
            <a:ext cx="936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lickr_logo_gam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76475"/>
            <a:ext cx="971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Nohat-logo-nowords-bgwhite-20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276475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1412875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205038"/>
            <a:ext cx="93662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toolbo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076700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delicio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420938"/>
            <a:ext cx="39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logo_tagline_s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1341438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682625" y="2265363"/>
            <a:ext cx="2203450" cy="66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158700" rIns="57132" bIns="79350" anchor="ctr">
            <a:spAutoFit/>
          </a:bodyPr>
          <a:lstStyle/>
          <a:p>
            <a:r>
              <a:rPr lang="nl-NL" sz="1400"/>
              <a:t>del.icio.us</a:t>
            </a:r>
            <a:br>
              <a:rPr lang="nl-NL" sz="1400"/>
            </a:br>
            <a:r>
              <a:rPr lang="nl-NL" sz="1400">
                <a:solidFill>
                  <a:schemeClr val="bg2"/>
                </a:solidFill>
              </a:rPr>
              <a:t>social bookmarking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724525" y="3284538"/>
            <a:ext cx="1223963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508625" y="1773238"/>
            <a:ext cx="1079500" cy="20875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3563938" y="2492375"/>
            <a:ext cx="360362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 flipV="1">
            <a:off x="4284663" y="1628775"/>
            <a:ext cx="71437" cy="1944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 flipV="1">
            <a:off x="1908175" y="1773238"/>
            <a:ext cx="1655763" cy="2160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 flipV="1">
            <a:off x="1403350" y="3860800"/>
            <a:ext cx="1512888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1692275" y="3141663"/>
            <a:ext cx="1439863" cy="1008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22" name="Picture 18" descr="nixe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43053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9" descr="nixe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43050" y="50292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nixe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3500" y="4953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120px-Feed-ico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1188" y="35004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4932363" y="2708275"/>
            <a:ext cx="287337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V="1">
            <a:off x="5940425" y="4365625"/>
            <a:ext cx="792163" cy="2873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3714750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http://www.downloadzoeker.nl/images/pages/Messenge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3" y="4429125"/>
            <a:ext cx="990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ine 16"/>
          <p:cNvSpPr>
            <a:spLocks noChangeShapeType="1"/>
          </p:cNvSpPr>
          <p:nvPr/>
        </p:nvSpPr>
        <p:spPr bwMode="auto">
          <a:xfrm flipH="1" flipV="1">
            <a:off x="1928813" y="4857750"/>
            <a:ext cx="1227137" cy="714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31" name="Picture 4" descr="http://verdugovips.com/images/google-docs_spreadsheet-77363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1625" y="5572125"/>
            <a:ext cx="15081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Line 16"/>
          <p:cNvSpPr>
            <a:spLocks noChangeShapeType="1"/>
          </p:cNvSpPr>
          <p:nvPr/>
        </p:nvSpPr>
        <p:spPr bwMode="auto">
          <a:xfrm flipH="1">
            <a:off x="2357438" y="5214938"/>
            <a:ext cx="879475" cy="5572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 flipH="1">
            <a:off x="2000250" y="4933950"/>
            <a:ext cx="1084263" cy="209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86563" y="4929188"/>
            <a:ext cx="800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5929313" y="5000625"/>
            <a:ext cx="57150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43875" y="714375"/>
            <a:ext cx="80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12"/>
          <p:cNvSpPr>
            <a:spLocks noChangeShapeType="1"/>
          </p:cNvSpPr>
          <p:nvPr/>
        </p:nvSpPr>
        <p:spPr bwMode="auto">
          <a:xfrm flipV="1">
            <a:off x="5715000" y="1357313"/>
            <a:ext cx="2357438" cy="2801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1026" name="Picture 2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664" y="188640"/>
            <a:ext cx="2943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4563"/>
            <a:ext cx="757221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 30"/>
          <p:cNvSpPr/>
          <p:nvPr/>
        </p:nvSpPr>
        <p:spPr>
          <a:xfrm>
            <a:off x="1691680" y="2276872"/>
            <a:ext cx="5560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smtClean="0"/>
              <a:t>http://www.sciencecaching.be</a:t>
            </a: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2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34400" cy="758825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/>
              <a:t>Onderwijskundige context en </a:t>
            </a:r>
            <a:r>
              <a:rPr lang="nl-NL" dirty="0" err="1" smtClean="0"/>
              <a:t>ict</a:t>
            </a:r>
            <a:endParaRPr lang="nl-BE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00188"/>
            <a:ext cx="2579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313" y="1571625"/>
            <a:ext cx="2611437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1543050"/>
            <a:ext cx="21431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2"/>
          <p:cNvSpPr txBox="1"/>
          <p:nvPr/>
        </p:nvSpPr>
        <p:spPr>
          <a:xfrm>
            <a:off x="285750" y="3556248"/>
            <a:ext cx="8429625" cy="304800"/>
          </a:xfrm>
          <a:prstGeom prst="rect">
            <a:avLst/>
          </a:prstGeom>
          <a:solidFill>
            <a:schemeClr val="accent1">
              <a:lumMod val="60000"/>
              <a:lumOff val="40000"/>
              <a:alpha val="68000"/>
            </a:schemeClr>
          </a:solidFill>
        </p:spPr>
        <p:txBody>
          <a:bodyPr>
            <a:spAutoFit/>
          </a:bodyPr>
          <a:lstStyle/>
          <a:p>
            <a:r>
              <a:rPr lang="nl-BE" sz="14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 visie op competentie                                        visie op relatie		</a:t>
            </a:r>
            <a:r>
              <a:rPr lang="nl-BE" sz="1400" smtClean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	 </a:t>
            </a:r>
            <a:r>
              <a:rPr lang="nl-BE" sz="140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visie op autonomie</a:t>
            </a:r>
            <a:endParaRPr lang="nl-BE" sz="1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85750" y="4797152"/>
            <a:ext cx="8429625" cy="338137"/>
          </a:xfrm>
          <a:prstGeom prst="rect">
            <a:avLst/>
          </a:prstGeom>
          <a:solidFill>
            <a:schemeClr val="accent1">
              <a:lumMod val="60000"/>
              <a:lumOff val="40000"/>
              <a:alpha val="68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1600" dirty="0">
                <a:solidFill>
                  <a:srgbClr val="000000"/>
                </a:solidFill>
                <a:latin typeface="Calibri" pitchFamily="34" charset="0"/>
                <a:cs typeface="Arial" charset="0"/>
                <a:sym typeface="Wingdings" pitchFamily="2" charset="2"/>
              </a:rPr>
              <a:t>visie op competentie  +  visie op relatie  +  visie op autonomie  = adaptief onderwijs</a:t>
            </a:r>
            <a:endParaRPr lang="nl-BE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2" animBg="1"/>
      <p:bldP spid="10" grpId="0" bldLvl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3241593" cy="646331"/>
          </a:xfrm>
        </p:spPr>
        <p:txBody>
          <a:bodyPr wrap="none">
            <a:spAutoFit/>
          </a:bodyPr>
          <a:lstStyle/>
          <a:p>
            <a:pPr algn="ctr"/>
            <a:r>
              <a:rPr lang="nl-BE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bouwsteEN 2</a:t>
            </a: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2178872" y="1412776"/>
            <a:ext cx="5112568" cy="5112568"/>
          </a:xfrm>
          <a:prstGeom prst="rect">
            <a:avLst/>
          </a:prstGeom>
          <a:solidFill>
            <a:srgbClr val="0082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400" b="1" u="sng" smtClean="0">
                <a:latin typeface="Century Gothic" pitchFamily="34" charset="0"/>
              </a:rPr>
              <a:t>visie op leren </a:t>
            </a:r>
            <a:r>
              <a:rPr lang="nl-BE" sz="4400" smtClean="0">
                <a:latin typeface="Century Gothic" pitchFamily="34" charset="0"/>
              </a:rPr>
              <a:t>=</a:t>
            </a:r>
          </a:p>
          <a:p>
            <a:pPr algn="ctr"/>
            <a:endParaRPr lang="nl-BE" sz="4400" smtClean="0">
              <a:latin typeface="Century Gothic" pitchFamily="34" charset="0"/>
            </a:endParaRPr>
          </a:p>
          <a:p>
            <a:pPr algn="ctr"/>
            <a:r>
              <a:rPr lang="nl-BE" sz="4400" smtClean="0">
                <a:latin typeface="Century Gothic" pitchFamily="34" charset="0"/>
              </a:rPr>
              <a:t>overdracht +</a:t>
            </a:r>
          </a:p>
          <a:p>
            <a:pPr algn="ctr"/>
            <a:r>
              <a:rPr lang="nl-BE" sz="4400" smtClean="0">
                <a:latin typeface="Century Gothic" pitchFamily="34" charset="0"/>
              </a:rPr>
              <a:t>autonomie +</a:t>
            </a:r>
          </a:p>
          <a:p>
            <a:pPr algn="ctr"/>
            <a:r>
              <a:rPr lang="nl-BE" sz="4400" smtClean="0">
                <a:latin typeface="Century Gothic" pitchFamily="34" charset="0"/>
              </a:rPr>
              <a:t>interactie</a:t>
            </a:r>
          </a:p>
          <a:p>
            <a:pPr algn="ctr"/>
            <a:endParaRPr lang="nl-BE" sz="4400" smtClean="0">
              <a:latin typeface="Century Gothic" pitchFamily="34" charset="0"/>
            </a:endParaRPr>
          </a:p>
          <a:p>
            <a:pPr algn="ctr"/>
            <a:endParaRPr lang="nl-BE" sz="44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89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476672"/>
            <a:ext cx="870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>
                <a:latin typeface="Century Gothic" pitchFamily="34" charset="0"/>
              </a:rPr>
              <a:t>H</a:t>
            </a:r>
            <a:r>
              <a:rPr lang="nl-BE" sz="2800" smtClean="0">
                <a:latin typeface="Century Gothic" pitchFamily="34" charset="0"/>
              </a:rPr>
              <a:t>oe slaan we in (onze) school de brug naar ICT ?</a:t>
            </a:r>
            <a:endParaRPr lang="nl-BE" sz="2800"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73" y="1150193"/>
            <a:ext cx="79152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424936" cy="1944216"/>
          </a:xfrm>
        </p:spPr>
        <p:txBody>
          <a:bodyPr>
            <a:normAutofit/>
          </a:bodyPr>
          <a:lstStyle/>
          <a:p>
            <a:r>
              <a:rPr lang="nl-BE" sz="3200" smtClean="0"/>
              <a:t>wat is er de voorbije 8 jaren ondernomen op je school betreffende ict-VISIE ?</a:t>
            </a:r>
            <a:endParaRPr lang="nl-BE" sz="320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3717032"/>
            <a:ext cx="8280920" cy="21602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smtClean="0"/>
              <a:t>heeft dat iets veranderd aan jouw manier van </a:t>
            </a:r>
            <a:r>
              <a:rPr lang="nl-BE" sz="3200"/>
              <a:t>werken 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11560" y="5486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smtClean="0">
                <a:latin typeface="Century Gothic" pitchFamily="34" charset="0"/>
              </a:rPr>
              <a:t>zoek je leerwinst 2</a:t>
            </a:r>
            <a:endParaRPr lang="nl-BE" sz="32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0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bouwstenen voor ict in het onderwijs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6469196"/>
              </p:ext>
            </p:extLst>
          </p:nvPr>
        </p:nvGraphicFramePr>
        <p:xfrm>
          <a:off x="2267744" y="1412776"/>
          <a:ext cx="504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</a:tblGrid>
              <a:tr h="252000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E1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B4"/>
                    </a:solidFill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B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13790"/>
            <a:ext cx="7128792" cy="562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6706587" y="2185700"/>
            <a:ext cx="235352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(spel)doel ?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725026" y="1556792"/>
            <a:ext cx="231666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doelgroep ?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732238" y="3409836"/>
            <a:ext cx="2302233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kennen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739455" y="4005064"/>
            <a:ext cx="228780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kunnen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714606" y="4633972"/>
            <a:ext cx="233749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hoe leren ?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720220" y="2780928"/>
            <a:ext cx="232627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domein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67544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smtClean="0"/>
              <a:t>competentie: leren m.b.v. ICT</a:t>
            </a:r>
            <a:endParaRPr lang="nl-BE" sz="2800"/>
          </a:p>
        </p:txBody>
      </p:sp>
      <p:sp>
        <p:nvSpPr>
          <p:cNvPr id="6" name="Tekstvak 5"/>
          <p:cNvSpPr txBox="1"/>
          <p:nvPr/>
        </p:nvSpPr>
        <p:spPr>
          <a:xfrm>
            <a:off x="179512" y="3386023"/>
            <a:ext cx="8872593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2000" b="1"/>
              <a:t>66 inzichten verwerven over de ruimte</a:t>
            </a:r>
          </a:p>
          <a:p>
            <a:r>
              <a:rPr lang="nl-BE" sz="2000"/>
              <a:t> </a:t>
            </a:r>
          </a:p>
          <a:p>
            <a:r>
              <a:rPr lang="nl-BE" sz="2000"/>
              <a:t>Experimenteren met de ruimte (voorwerpen van vorm veranderen, vullen en leegmaken, in en uit elkaar halen, voorwerpen herschikken, constructies maken, vouwen, draaien, uitrekken, stapelen); </a:t>
            </a:r>
            <a:endParaRPr lang="nl-BE" sz="2000" smtClean="0"/>
          </a:p>
          <a:p>
            <a:endParaRPr lang="nl-BE" sz="2000"/>
          </a:p>
          <a:p>
            <a:endParaRPr lang="nl-BE" sz="2000" smtClean="0"/>
          </a:p>
          <a:p>
            <a:endParaRPr lang="nl-BE" sz="2000"/>
          </a:p>
          <a:p>
            <a:endParaRPr lang="nl-BE" sz="2000" smtClean="0"/>
          </a:p>
          <a:p>
            <a:endParaRPr lang="nl-BE" sz="2000"/>
          </a:p>
          <a:p>
            <a:endParaRPr lang="nl-BE" sz="2000"/>
          </a:p>
        </p:txBody>
      </p:sp>
    </p:spTree>
    <p:extLst>
      <p:ext uri="{BB962C8B-B14F-4D97-AF65-F5344CB8AC3E}">
        <p14:creationId xmlns="" xmlns:p14="http://schemas.microsoft.com/office/powerpoint/2010/main" val="10206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B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470966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6601847" y="2617748"/>
            <a:ext cx="231024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werkdoel ?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598644" y="1988840"/>
            <a:ext cx="231666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doelgroep ?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605856" y="3841884"/>
            <a:ext cx="2302233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kennen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613073" y="4437112"/>
            <a:ext cx="228780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kunnen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588224" y="5066020"/>
            <a:ext cx="233749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hoe leren ?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593838" y="3212976"/>
            <a:ext cx="232627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domein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4610" y="332656"/>
            <a:ext cx="9073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smtClean="0"/>
              <a:t>competentie: zoeken, verwerken en bewaren m.b.v. ICT</a:t>
            </a:r>
            <a:endParaRPr lang="nl-BE" sz="280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8" y="3785492"/>
            <a:ext cx="9145832" cy="26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12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B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6330968" cy="578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580205" y="2329716"/>
            <a:ext cx="235352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(spel)doel ?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598644" y="1700808"/>
            <a:ext cx="231666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doelgroep ?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605856" y="3553852"/>
            <a:ext cx="2302233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kennen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613073" y="4149080"/>
            <a:ext cx="228780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kunnen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588224" y="4777988"/>
            <a:ext cx="233749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hoe leren ?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593838" y="2924944"/>
            <a:ext cx="232627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domein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67544" y="11663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smtClean="0"/>
              <a:t>competentie: oefenen m.b.v. ICT</a:t>
            </a:r>
            <a:endParaRPr lang="nl-BE" sz="2800"/>
          </a:p>
        </p:txBody>
      </p:sp>
      <p:sp>
        <p:nvSpPr>
          <p:cNvPr id="4" name="Tekstvak 3"/>
          <p:cNvSpPr txBox="1"/>
          <p:nvPr/>
        </p:nvSpPr>
        <p:spPr>
          <a:xfrm>
            <a:off x="0" y="3534107"/>
            <a:ext cx="9144000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2400" smtClean="0">
                <a:latin typeface="Century Gothic" pitchFamily="34" charset="0"/>
              </a:rPr>
              <a:t>MK37:</a:t>
            </a:r>
          </a:p>
          <a:p>
            <a:r>
              <a:rPr lang="nl-BE" sz="2400" smtClean="0">
                <a:latin typeface="Century Gothic" pitchFamily="34" charset="0"/>
              </a:rPr>
              <a:t>- symmetrie </a:t>
            </a:r>
            <a:r>
              <a:rPr lang="nl-BE" sz="2400">
                <a:latin typeface="Century Gothic" pitchFamily="34" charset="0"/>
              </a:rPr>
              <a:t>en asymmetrie ontdekken </a:t>
            </a:r>
            <a:r>
              <a:rPr lang="nl-BE" sz="2400" smtClean="0">
                <a:latin typeface="Century Gothic" pitchFamily="34" charset="0"/>
              </a:rPr>
              <a:t>als </a:t>
            </a:r>
            <a:r>
              <a:rPr lang="nl-BE" sz="2400">
                <a:latin typeface="Century Gothic" pitchFamily="34" charset="0"/>
              </a:rPr>
              <a:t>het resultaat van een </a:t>
            </a:r>
            <a:r>
              <a:rPr lang="nl-BE" sz="2400" smtClean="0">
                <a:latin typeface="Century Gothic" pitchFamily="34" charset="0"/>
              </a:rPr>
              <a:t>spiegeling</a:t>
            </a:r>
          </a:p>
          <a:p>
            <a:r>
              <a:rPr lang="nl-BE" sz="2400" smtClean="0">
                <a:latin typeface="Century Gothic" pitchFamily="34" charset="0"/>
              </a:rPr>
              <a:t>- symmetrieassen </a:t>
            </a:r>
            <a:r>
              <a:rPr lang="nl-BE" sz="2400">
                <a:latin typeface="Century Gothic" pitchFamily="34" charset="0"/>
              </a:rPr>
              <a:t>ontdekken </a:t>
            </a:r>
            <a:endParaRPr lang="nl-BE" sz="2400" smtClean="0">
              <a:latin typeface="Century Gothic" pitchFamily="34" charset="0"/>
            </a:endParaRPr>
          </a:p>
          <a:p>
            <a:r>
              <a:rPr lang="nl-BE" sz="2400" smtClean="0">
                <a:latin typeface="Century Gothic" pitchFamily="34" charset="0"/>
              </a:rPr>
              <a:t>- daarbij </a:t>
            </a:r>
            <a:r>
              <a:rPr lang="nl-BE" sz="2400">
                <a:latin typeface="Century Gothic" pitchFamily="34" charset="0"/>
              </a:rPr>
              <a:t>de </a:t>
            </a:r>
            <a:r>
              <a:rPr lang="nl-BE" sz="2400" smtClean="0">
                <a:latin typeface="Century Gothic" pitchFamily="34" charset="0"/>
              </a:rPr>
              <a:t>termen symmetrie</a:t>
            </a:r>
            <a:r>
              <a:rPr lang="nl-BE" sz="2400">
                <a:latin typeface="Century Gothic" pitchFamily="34" charset="0"/>
              </a:rPr>
              <a:t>, symmetrisch en symmetrieas </a:t>
            </a:r>
            <a:r>
              <a:rPr lang="nl-BE" sz="2400" smtClean="0">
                <a:latin typeface="Century Gothic" pitchFamily="34" charset="0"/>
              </a:rPr>
              <a:t>gebruiken</a:t>
            </a:r>
          </a:p>
          <a:p>
            <a:endParaRPr lang="nl-BE" sz="2400">
              <a:latin typeface="Century Gothic" pitchFamily="34" charset="0"/>
            </a:endParaRPr>
          </a:p>
          <a:p>
            <a:endParaRPr lang="nl-BE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4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B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3635896" y="1556792"/>
            <a:ext cx="4824536" cy="4824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556792"/>
            <a:ext cx="4824536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6"/>
          <p:cNvSpPr/>
          <p:nvPr/>
        </p:nvSpPr>
        <p:spPr>
          <a:xfrm>
            <a:off x="1403649" y="3539294"/>
            <a:ext cx="720080" cy="12601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4" y="1631788"/>
            <a:ext cx="2829448" cy="93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9" y="4799434"/>
            <a:ext cx="510310" cy="111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elijkbenige driehoek 4"/>
          <p:cNvSpPr/>
          <p:nvPr/>
        </p:nvSpPr>
        <p:spPr>
          <a:xfrm>
            <a:off x="1706378" y="4414609"/>
            <a:ext cx="1186116" cy="1322568"/>
          </a:xfrm>
          <a:prstGeom prst="triangle">
            <a:avLst>
              <a:gd name="adj" fmla="val 46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161211" y="2852936"/>
            <a:ext cx="1467247" cy="50405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 flipH="1">
            <a:off x="2539113" y="2761160"/>
            <a:ext cx="214242" cy="13820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6617876" y="2329716"/>
            <a:ext cx="227818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doel ?     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598644" y="1700808"/>
            <a:ext cx="2316660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doelgroep ?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605856" y="3553852"/>
            <a:ext cx="2302233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kennen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13073" y="4149080"/>
            <a:ext cx="228780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kunnen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588224" y="4777988"/>
            <a:ext cx="233749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hoe leren ?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6593838" y="2924944"/>
            <a:ext cx="232627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BE" sz="2800" b="1" smtClean="0">
                <a:solidFill>
                  <a:schemeClr val="bg1"/>
                </a:solidFill>
                <a:latin typeface="Century Gothic" pitchFamily="34" charset="0"/>
              </a:rPr>
              <a:t>domein ?     </a:t>
            </a:r>
            <a:endParaRPr lang="nl-BE" sz="1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0" y="3534107"/>
            <a:ext cx="91440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2800" smtClean="0">
                <a:latin typeface="Century Gothic" pitchFamily="34" charset="0"/>
              </a:rPr>
              <a:t>12. Het beeldaspect ‘vorm' </a:t>
            </a:r>
            <a:r>
              <a:rPr lang="nl-BE" sz="2800">
                <a:latin typeface="Century Gothic" pitchFamily="34" charset="0"/>
              </a:rPr>
              <a:t>ervaren en toepassen</a:t>
            </a:r>
            <a:r>
              <a:rPr lang="nl-BE" sz="2800" smtClean="0">
                <a:latin typeface="Century Gothic" pitchFamily="34" charset="0"/>
              </a:rPr>
              <a:t>.</a:t>
            </a:r>
          </a:p>
          <a:p>
            <a:endParaRPr lang="nl-BE" sz="2800" smtClean="0">
              <a:latin typeface="Century Gothic" pitchFamily="34" charset="0"/>
            </a:endParaRPr>
          </a:p>
          <a:p>
            <a:r>
              <a:rPr lang="nl-BE" sz="2800" smtClean="0">
                <a:latin typeface="Century Gothic" pitchFamily="34" charset="0"/>
              </a:rPr>
              <a:t>14. </a:t>
            </a:r>
            <a:r>
              <a:rPr lang="nl-BE" sz="2800">
                <a:latin typeface="Century Gothic" pitchFamily="34" charset="0"/>
              </a:rPr>
              <a:t>Het beeldaspect </a:t>
            </a:r>
            <a:r>
              <a:rPr lang="nl-BE" sz="2800" smtClean="0">
                <a:latin typeface="Century Gothic" pitchFamily="34" charset="0"/>
              </a:rPr>
              <a:t>‘compositie' </a:t>
            </a:r>
            <a:r>
              <a:rPr lang="nl-BE" sz="2800">
                <a:latin typeface="Century Gothic" pitchFamily="34" charset="0"/>
              </a:rPr>
              <a:t>ervaren en toepassen</a:t>
            </a:r>
            <a:r>
              <a:rPr lang="nl-BE" sz="2800" smtClean="0">
                <a:latin typeface="Century Gothic" pitchFamily="34" charset="0"/>
              </a:rPr>
              <a:t>.</a:t>
            </a:r>
          </a:p>
          <a:p>
            <a:endParaRPr lang="nl-BE" sz="2800">
              <a:latin typeface="Century Gothic" pitchFamily="34" charset="0"/>
            </a:endParaRPr>
          </a:p>
          <a:p>
            <a:endParaRPr lang="nl-BE" sz="2800" smtClean="0">
              <a:latin typeface="Century Gothic" pitchFamily="34" charset="0"/>
            </a:endParaRPr>
          </a:p>
          <a:p>
            <a:endParaRPr lang="nl-BE" sz="2800">
              <a:latin typeface="Century Gothic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467544" y="241484"/>
            <a:ext cx="7132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smtClean="0"/>
              <a:t>competentie: creatief vormgeven m.b.v. ICT</a:t>
            </a:r>
            <a:endParaRPr lang="nl-BE" sz="2800"/>
          </a:p>
        </p:txBody>
      </p:sp>
    </p:spTree>
    <p:extLst>
      <p:ext uri="{BB962C8B-B14F-4D97-AF65-F5344CB8AC3E}">
        <p14:creationId xmlns="" xmlns:p14="http://schemas.microsoft.com/office/powerpoint/2010/main" val="25007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B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451693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nl-NL" sz="2400" b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Opdrachten </a:t>
            </a:r>
            <a:r>
              <a:rPr lang="nl-NL" sz="2400" b="1">
                <a:latin typeface="Century Gothic" pitchFamily="34" charset="0"/>
                <a:ea typeface="Calibri" pitchFamily="34" charset="0"/>
                <a:cs typeface="Times New Roman" pitchFamily="18" charset="0"/>
              </a:rPr>
              <a:t>i.v.m. een schoolproject rond </a:t>
            </a:r>
            <a:r>
              <a:rPr lang="nl-NL" sz="2400" b="1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“Het circus”</a:t>
            </a:r>
            <a:endParaRPr lang="nl-NL" sz="2400" b="1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endParaRPr lang="nl-NL" sz="16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nl-NL" sz="16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l-N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Maak een </a:t>
            </a: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presentatie van de voorbereidingen en oefendagen voor het optreden.</a:t>
            </a:r>
          </a:p>
          <a:p>
            <a:pPr>
              <a:buFont typeface="Arial" charset="0"/>
              <a:buChar char="•"/>
            </a:pPr>
            <a:r>
              <a:rPr lang="nl-N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Informeer </a:t>
            </a: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naar materiaal en benodigdheden.</a:t>
            </a:r>
          </a:p>
          <a:p>
            <a:pPr>
              <a:buFont typeface="Arial" charset="0"/>
              <a:buChar char="•"/>
            </a:pP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Nodig je familie en vrienden uit om naar het spektakel te komen.</a:t>
            </a:r>
          </a:p>
          <a:p>
            <a:pPr>
              <a:buFont typeface="Arial" charset="0"/>
              <a:buChar char="•"/>
            </a:pP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Maak een reportage van het gebeuren.</a:t>
            </a:r>
          </a:p>
          <a:p>
            <a:pPr>
              <a:buFont typeface="Arial" charset="0"/>
              <a:buChar char="•"/>
            </a:pP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Zet het beeld- </a:t>
            </a:r>
            <a:r>
              <a:rPr lang="nl-N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en </a:t>
            </a: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geluidsmateriaal </a:t>
            </a:r>
            <a:r>
              <a:rPr lang="nl-N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van het optreden op de website van </a:t>
            </a: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 school.</a:t>
            </a:r>
          </a:p>
          <a:p>
            <a:pPr>
              <a:buFont typeface="Arial" charset="0"/>
              <a:buChar char="•"/>
            </a:pP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Verwittig ouders en familie </a:t>
            </a:r>
            <a:r>
              <a:rPr lang="nl-N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een bericht zodra alles op de website van de school staat.</a:t>
            </a:r>
          </a:p>
          <a:p>
            <a:endParaRPr lang="nl-NL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nl-NL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nl-NL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endParaRPr lang="nl-NL" sz="2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Dit </a:t>
            </a:r>
            <a:r>
              <a:rPr lang="nl-N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veronderstelt competenties als “(op)zoeken”, “bewerken”, “bewaren”, “ontwerpen”, “presenteren”, “communiceren</a:t>
            </a: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”, “oefenen”, “leren”, “gebruiken”</a:t>
            </a:r>
            <a:endParaRPr lang="nl-BE" sz="20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l-N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Dit vraagt vaardigheden van omgaan met een digitaal fototoestel, een beamer, een website, powerpoint, een geluidsinstallatie, een brochure typen en printen, foto’s invoegen, e-mailen, …</a:t>
            </a:r>
            <a:endParaRPr lang="nl-BE" sz="20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nl-NL" sz="20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nl-N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Dit impliceert evaluatie en zelfevaluatie en kan leiden tot een woordelijke rapportering.</a:t>
            </a:r>
          </a:p>
        </p:txBody>
      </p:sp>
      <p:sp>
        <p:nvSpPr>
          <p:cNvPr id="10" name="PIJL-OMLAAG 9"/>
          <p:cNvSpPr/>
          <p:nvPr/>
        </p:nvSpPr>
        <p:spPr>
          <a:xfrm>
            <a:off x="4095751" y="3254970"/>
            <a:ext cx="952500" cy="750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  <p:bldP spid="10" grpId="0" uiExpan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BE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42910" y="568091"/>
            <a:ext cx="849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op zoek naar een (gewaarborgd) aanbod…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0" y="1307926"/>
            <a:ext cx="82867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5203</TotalTime>
  <Words>554</Words>
  <Application>Microsoft Office PowerPoint</Application>
  <PresentationFormat>Diavoorstelling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Trek</vt:lpstr>
      <vt:lpstr>Dia 1</vt:lpstr>
      <vt:lpstr>Dia 2</vt:lpstr>
      <vt:lpstr>bouwstenen voor ict in het onderwijs</vt:lpstr>
      <vt:lpstr>Dia 4</vt:lpstr>
      <vt:lpstr>Dia 5</vt:lpstr>
      <vt:lpstr>Dia 6</vt:lpstr>
      <vt:lpstr>Dia 7</vt:lpstr>
      <vt:lpstr>Dia 8</vt:lpstr>
      <vt:lpstr>Dia 9</vt:lpstr>
      <vt:lpstr>bouwsteEN 1</vt:lpstr>
      <vt:lpstr>wat is er de voorbije 8 jaren ondernomen op je school betreffende ict-INHOUD ?</vt:lpstr>
      <vt:lpstr>bouwstenen voor ict in het onderwijs</vt:lpstr>
      <vt:lpstr>Dia 13</vt:lpstr>
      <vt:lpstr>Dia 14</vt:lpstr>
      <vt:lpstr>Dia 15</vt:lpstr>
      <vt:lpstr>Dia 16</vt:lpstr>
      <vt:lpstr>Dia 17</vt:lpstr>
      <vt:lpstr>Onderwijskundige context en ict</vt:lpstr>
      <vt:lpstr>bouwsteEN 2</vt:lpstr>
      <vt:lpstr>wat is er de voorbije 8 jaren ondernomen op je school betreffende ict-VISIE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ICT-HOME</dc:creator>
  <cp:lastModifiedBy>ICT-PLATFORM</cp:lastModifiedBy>
  <cp:revision>510</cp:revision>
  <dcterms:created xsi:type="dcterms:W3CDTF">2010-01-08T13:44:48Z</dcterms:created>
  <dcterms:modified xsi:type="dcterms:W3CDTF">2010-10-19T08:27:21Z</dcterms:modified>
</cp:coreProperties>
</file>